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67" r:id="rId3"/>
    <p:sldId id="268" r:id="rId4"/>
    <p:sldId id="269" r:id="rId5"/>
    <p:sldId id="257" r:id="rId6"/>
    <p:sldId id="270" r:id="rId7"/>
    <p:sldId id="271" r:id="rId8"/>
    <p:sldId id="259" r:id="rId9"/>
    <p:sldId id="260" r:id="rId10"/>
    <p:sldId id="261" r:id="rId11"/>
    <p:sldId id="276" r:id="rId12"/>
    <p:sldId id="277" r:id="rId13"/>
    <p:sldId id="274" r:id="rId14"/>
    <p:sldId id="275" r:id="rId15"/>
    <p:sldId id="273" r:id="rId16"/>
    <p:sldId id="272" r:id="rId1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ahid hudjimartsu" initials="sh" lastIdx="2" clrIdx="0">
    <p:extLst>
      <p:ext uri="{19B8F6BF-5375-455C-9EA6-DF929625EA0E}">
        <p15:presenceInfo xmlns:p15="http://schemas.microsoft.com/office/powerpoint/2012/main" userId="0f380990e5f22fe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FF33"/>
    <a:srgbClr val="506C5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796" autoAdjust="0"/>
    <p:restoredTop sz="94660"/>
  </p:normalViewPr>
  <p:slideViewPr>
    <p:cSldViewPr>
      <p:cViewPr>
        <p:scale>
          <a:sx n="61" d="100"/>
          <a:sy n="61" d="100"/>
        </p:scale>
        <p:origin x="1080" y="41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D:\GitHub\GitTesis\SVR\Report\predict_data_analisis_New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D:\GitHub\GitTesis\SVR\Report\predict_data_analisis_New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Root</a:t>
            </a:r>
            <a:r>
              <a:rPr lang="en-US" baseline="0"/>
              <a:t> Mean Square Error (RMSE) </a:t>
            </a:r>
            <a:endParaRPr lang="en-US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multiLvlStrRef>
              <c:f>predict_data!$K$15:$L$19</c:f>
              <c:multiLvlStrCache>
                <c:ptCount val="5"/>
                <c:lvl>
                  <c:pt idx="0">
                    <c:v>Very Low</c:v>
                  </c:pt>
                  <c:pt idx="1">
                    <c:v>Low</c:v>
                  </c:pt>
                  <c:pt idx="2">
                    <c:v>Medium</c:v>
                  </c:pt>
                  <c:pt idx="3">
                    <c:v>High</c:v>
                  </c:pt>
                  <c:pt idx="4">
                    <c:v>Very High</c:v>
                  </c:pt>
                </c:lvl>
                <c:lvl>
                  <c:pt idx="0">
                    <c:v>0,194295861</c:v>
                  </c:pt>
                  <c:pt idx="1">
                    <c:v>0,164225316</c:v>
                  </c:pt>
                  <c:pt idx="2">
                    <c:v>0,107531033</c:v>
                  </c:pt>
                  <c:pt idx="3">
                    <c:v>0,208311399</c:v>
                  </c:pt>
                  <c:pt idx="4">
                    <c:v>0,358907345</c:v>
                  </c:pt>
                </c:lvl>
              </c:multiLvlStrCache>
            </c:multiLvlStrRef>
          </c:cat>
          <c:val>
            <c:numRef>
              <c:f>predict_data!$M$15:$M$19</c:f>
              <c:numCache>
                <c:formatCode>General</c:formatCode>
                <c:ptCount val="5"/>
                <c:pt idx="0">
                  <c:v>3</c:v>
                </c:pt>
                <c:pt idx="1">
                  <c:v>2</c:v>
                </c:pt>
                <c:pt idx="2">
                  <c:v>1</c:v>
                </c:pt>
                <c:pt idx="3">
                  <c:v>4</c:v>
                </c:pt>
                <c:pt idx="4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8F8-4B73-BEF4-8EC08E9E540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70352848"/>
        <c:axId val="270359504"/>
      </c:barChart>
      <c:catAx>
        <c:axId val="2703528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70359504"/>
        <c:crosses val="autoZero"/>
        <c:auto val="1"/>
        <c:lblAlgn val="ctr"/>
        <c:lblOffset val="100"/>
        <c:noMultiLvlLbl val="0"/>
      </c:catAx>
      <c:valAx>
        <c:axId val="2703595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703528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FRCI Vs Prediction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predict_data!$C$1</c:f>
              <c:strCache>
                <c:ptCount val="1"/>
                <c:pt idx="0">
                  <c:v>frci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val>
            <c:numRef>
              <c:f>predict_data!$C$2:$C$1043</c:f>
              <c:numCache>
                <c:formatCode>0.0</c:formatCode>
                <c:ptCount val="1042"/>
                <c:pt idx="0">
                  <c:v>5.76258163657E-3</c:v>
                </c:pt>
                <c:pt idx="1">
                  <c:v>9.7344124016899999E-2</c:v>
                </c:pt>
                <c:pt idx="2">
                  <c:v>6.1057361307399999E-2</c:v>
                </c:pt>
                <c:pt idx="3">
                  <c:v>6.4888550200000006E-2</c:v>
                </c:pt>
                <c:pt idx="4">
                  <c:v>1.83730067021E-2</c:v>
                </c:pt>
                <c:pt idx="5">
                  <c:v>0</c:v>
                </c:pt>
                <c:pt idx="6">
                  <c:v>5.65254547674E-2</c:v>
                </c:pt>
                <c:pt idx="7">
                  <c:v>3.9385121829399999E-3</c:v>
                </c:pt>
                <c:pt idx="8">
                  <c:v>6.6577144636499996E-2</c:v>
                </c:pt>
                <c:pt idx="9">
                  <c:v>6.9316448289599999E-2</c:v>
                </c:pt>
                <c:pt idx="10">
                  <c:v>9.0635155095999995E-2</c:v>
                </c:pt>
                <c:pt idx="11">
                  <c:v>4.67196309585E-2</c:v>
                </c:pt>
                <c:pt idx="12">
                  <c:v>7.6599044345700001E-2</c:v>
                </c:pt>
                <c:pt idx="13">
                  <c:v>6.4826538364100003E-2</c:v>
                </c:pt>
                <c:pt idx="14">
                  <c:v>6.3740354252500006E-2</c:v>
                </c:pt>
                <c:pt idx="15">
                  <c:v>2.42678189516E-2</c:v>
                </c:pt>
                <c:pt idx="16">
                  <c:v>1.1485047286399999E-2</c:v>
                </c:pt>
                <c:pt idx="17">
                  <c:v>3.51896813354E-2</c:v>
                </c:pt>
                <c:pt idx="18">
                  <c:v>1.2751099423199999E-2</c:v>
                </c:pt>
                <c:pt idx="19">
                  <c:v>5.0360103767899997E-2</c:v>
                </c:pt>
                <c:pt idx="20">
                  <c:v>4.0713584964099998E-2</c:v>
                </c:pt>
                <c:pt idx="21">
                  <c:v>7.7507433855000002E-2</c:v>
                </c:pt>
                <c:pt idx="22">
                  <c:v>3.4298450618900002E-2</c:v>
                </c:pt>
                <c:pt idx="23">
                  <c:v>5.8912012795400003E-2</c:v>
                </c:pt>
                <c:pt idx="24">
                  <c:v>2.4817912058300001E-2</c:v>
                </c:pt>
                <c:pt idx="25">
                  <c:v>3.5683699685999999E-5</c:v>
                </c:pt>
                <c:pt idx="26">
                  <c:v>8.2212225230800004E-2</c:v>
                </c:pt>
                <c:pt idx="27">
                  <c:v>7.3378002941699993E-2</c:v>
                </c:pt>
                <c:pt idx="28">
                  <c:v>9.5299436740700003E-2</c:v>
                </c:pt>
                <c:pt idx="29">
                  <c:v>8.84610698185E-3</c:v>
                </c:pt>
                <c:pt idx="30">
                  <c:v>2.3499097035599999E-2</c:v>
                </c:pt>
                <c:pt idx="31">
                  <c:v>3.2781221420599999E-2</c:v>
                </c:pt>
                <c:pt idx="32">
                  <c:v>4.6881910658999999E-2</c:v>
                </c:pt>
                <c:pt idx="33">
                  <c:v>6.7282127031000005E-2</c:v>
                </c:pt>
                <c:pt idx="34">
                  <c:v>5.4391367772699997E-2</c:v>
                </c:pt>
                <c:pt idx="35">
                  <c:v>3.4887712515099999E-2</c:v>
                </c:pt>
                <c:pt idx="36">
                  <c:v>1.4843497902500001E-2</c:v>
                </c:pt>
                <c:pt idx="37">
                  <c:v>1.32775340762E-2</c:v>
                </c:pt>
                <c:pt idx="38">
                  <c:v>2.3691794327300002E-2</c:v>
                </c:pt>
                <c:pt idx="39">
                  <c:v>7.24987916868E-4</c:v>
                </c:pt>
                <c:pt idx="40">
                  <c:v>2.2825881909099999E-2</c:v>
                </c:pt>
                <c:pt idx="41">
                  <c:v>3.9611668269500001E-2</c:v>
                </c:pt>
                <c:pt idx="42">
                  <c:v>3.3089367346499997E-2</c:v>
                </c:pt>
                <c:pt idx="43">
                  <c:v>2.0595666488E-2</c:v>
                </c:pt>
                <c:pt idx="44">
                  <c:v>4.5232382475799998E-2</c:v>
                </c:pt>
                <c:pt idx="45">
                  <c:v>1.10756957923E-2</c:v>
                </c:pt>
                <c:pt idx="46">
                  <c:v>4.7954843196599997E-2</c:v>
                </c:pt>
                <c:pt idx="47">
                  <c:v>3.5389178684699998E-3</c:v>
                </c:pt>
                <c:pt idx="48">
                  <c:v>9.7816593886500006E-2</c:v>
                </c:pt>
                <c:pt idx="49">
                  <c:v>4.9333188767199998E-2</c:v>
                </c:pt>
                <c:pt idx="50">
                  <c:v>6.4919691764900006E-2</c:v>
                </c:pt>
                <c:pt idx="51">
                  <c:v>3.8205879381799999E-2</c:v>
                </c:pt>
                <c:pt idx="52">
                  <c:v>5.50676833448E-2</c:v>
                </c:pt>
                <c:pt idx="53">
                  <c:v>2.81576528411E-2</c:v>
                </c:pt>
                <c:pt idx="54">
                  <c:v>8.5467461848799997E-2</c:v>
                </c:pt>
                <c:pt idx="55">
                  <c:v>6.3682993787E-2</c:v>
                </c:pt>
                <c:pt idx="56">
                  <c:v>5.7788523687500003E-2</c:v>
                </c:pt>
                <c:pt idx="57">
                  <c:v>8.7047698181899995E-3</c:v>
                </c:pt>
                <c:pt idx="58">
                  <c:v>1.6372066067799999E-2</c:v>
                </c:pt>
                <c:pt idx="59">
                  <c:v>0</c:v>
                </c:pt>
                <c:pt idx="60">
                  <c:v>1.7471736896200001E-2</c:v>
                </c:pt>
                <c:pt idx="61">
                  <c:v>0</c:v>
                </c:pt>
                <c:pt idx="62">
                  <c:v>6.4518805883400001E-3</c:v>
                </c:pt>
                <c:pt idx="63">
                  <c:v>8.0084470435299995E-2</c:v>
                </c:pt>
                <c:pt idx="64">
                  <c:v>6.6978001720500002E-2</c:v>
                </c:pt>
                <c:pt idx="65">
                  <c:v>8.4475834372E-2</c:v>
                </c:pt>
                <c:pt idx="66">
                  <c:v>0</c:v>
                </c:pt>
                <c:pt idx="67">
                  <c:v>4.3792466910200001E-2</c:v>
                </c:pt>
                <c:pt idx="68">
                  <c:v>7.8299269659699994E-2</c:v>
                </c:pt>
                <c:pt idx="69">
                  <c:v>8.6767895878500003E-3</c:v>
                </c:pt>
                <c:pt idx="70">
                  <c:v>5.4964539007100001E-2</c:v>
                </c:pt>
                <c:pt idx="71">
                  <c:v>8.1081081081099994E-3</c:v>
                </c:pt>
                <c:pt idx="72">
                  <c:v>4.43841194435E-2</c:v>
                </c:pt>
                <c:pt idx="73">
                  <c:v>5.4502369668199997E-2</c:v>
                </c:pt>
                <c:pt idx="74">
                  <c:v>0</c:v>
                </c:pt>
                <c:pt idx="75">
                  <c:v>9.0132654915500002E-2</c:v>
                </c:pt>
                <c:pt idx="76">
                  <c:v>1.7374563259100001E-2</c:v>
                </c:pt>
                <c:pt idx="77">
                  <c:v>0</c:v>
                </c:pt>
                <c:pt idx="78">
                  <c:v>1.20473601769E-2</c:v>
                </c:pt>
                <c:pt idx="79">
                  <c:v>4.61516203704E-2</c:v>
                </c:pt>
                <c:pt idx="80">
                  <c:v>4.8845623707799997E-2</c:v>
                </c:pt>
                <c:pt idx="81">
                  <c:v>0</c:v>
                </c:pt>
                <c:pt idx="82">
                  <c:v>1.2269117515800001E-3</c:v>
                </c:pt>
                <c:pt idx="83">
                  <c:v>3.1279458394000001E-3</c:v>
                </c:pt>
                <c:pt idx="84">
                  <c:v>7.6913741315000006E-2</c:v>
                </c:pt>
                <c:pt idx="85">
                  <c:v>9.1765495636599997E-2</c:v>
                </c:pt>
                <c:pt idx="86">
                  <c:v>8.9010940140499997E-2</c:v>
                </c:pt>
                <c:pt idx="87">
                  <c:v>2.4349750968499999E-2</c:v>
                </c:pt>
                <c:pt idx="88">
                  <c:v>2.2120823432899998E-2</c:v>
                </c:pt>
                <c:pt idx="89">
                  <c:v>9.60203411136E-2</c:v>
                </c:pt>
                <c:pt idx="90">
                  <c:v>1.9491788604500002E-2</c:v>
                </c:pt>
                <c:pt idx="91">
                  <c:v>2.8528423410800001E-3</c:v>
                </c:pt>
                <c:pt idx="92">
                  <c:v>1.50832825313E-2</c:v>
                </c:pt>
                <c:pt idx="93">
                  <c:v>1.2558411215000001E-2</c:v>
                </c:pt>
                <c:pt idx="94">
                  <c:v>2.48109773173E-2</c:v>
                </c:pt>
                <c:pt idx="95">
                  <c:v>2.0635336376599998E-2</c:v>
                </c:pt>
                <c:pt idx="96">
                  <c:v>9.4421713291199999E-2</c:v>
                </c:pt>
                <c:pt idx="97">
                  <c:v>7.0715398003099996E-3</c:v>
                </c:pt>
                <c:pt idx="98">
                  <c:v>8.5661210613E-2</c:v>
                </c:pt>
                <c:pt idx="99">
                  <c:v>1.12200004656E-2</c:v>
                </c:pt>
                <c:pt idx="100">
                  <c:v>4.5289047406699999E-2</c:v>
                </c:pt>
                <c:pt idx="101">
                  <c:v>8.1794987242999995E-2</c:v>
                </c:pt>
                <c:pt idx="102">
                  <c:v>7.5640312273399998E-2</c:v>
                </c:pt>
                <c:pt idx="103">
                  <c:v>5.3294490617799999E-2</c:v>
                </c:pt>
                <c:pt idx="104">
                  <c:v>1.6842012200499999E-2</c:v>
                </c:pt>
                <c:pt idx="105">
                  <c:v>8.1425236399699993E-2</c:v>
                </c:pt>
                <c:pt idx="106">
                  <c:v>4.0534069462799999E-2</c:v>
                </c:pt>
                <c:pt idx="107">
                  <c:v>7.6578062133100006E-2</c:v>
                </c:pt>
                <c:pt idx="108">
                  <c:v>9.8062163804600005E-2</c:v>
                </c:pt>
                <c:pt idx="109">
                  <c:v>7.3689745836999998E-2</c:v>
                </c:pt>
                <c:pt idx="110">
                  <c:v>5.0980392156899999E-2</c:v>
                </c:pt>
                <c:pt idx="111">
                  <c:v>0.15486560688699999</c:v>
                </c:pt>
                <c:pt idx="112">
                  <c:v>0.192675968265</c:v>
                </c:pt>
                <c:pt idx="113">
                  <c:v>0.16725692208599999</c:v>
                </c:pt>
                <c:pt idx="114">
                  <c:v>0.15104821802900001</c:v>
                </c:pt>
                <c:pt idx="115">
                  <c:v>0.17052906441900001</c:v>
                </c:pt>
                <c:pt idx="116">
                  <c:v>0.18680518793000001</c:v>
                </c:pt>
                <c:pt idx="117">
                  <c:v>0.18773853306499999</c:v>
                </c:pt>
                <c:pt idx="118">
                  <c:v>0.117233391247</c:v>
                </c:pt>
                <c:pt idx="119">
                  <c:v>0.18956828489800001</c:v>
                </c:pt>
                <c:pt idx="120">
                  <c:v>0.13705604941399999</c:v>
                </c:pt>
                <c:pt idx="121">
                  <c:v>0.14059231531399999</c:v>
                </c:pt>
                <c:pt idx="122">
                  <c:v>0.184415840932</c:v>
                </c:pt>
                <c:pt idx="123">
                  <c:v>0.11109610623500001</c:v>
                </c:pt>
                <c:pt idx="124">
                  <c:v>0.14625065760200001</c:v>
                </c:pt>
                <c:pt idx="125">
                  <c:v>0.16027815054299999</c:v>
                </c:pt>
                <c:pt idx="126">
                  <c:v>0.18359668924</c:v>
                </c:pt>
                <c:pt idx="127">
                  <c:v>0.114021494626</c:v>
                </c:pt>
                <c:pt idx="128">
                  <c:v>0.14398249453</c:v>
                </c:pt>
                <c:pt idx="129">
                  <c:v>0.112916284342</c:v>
                </c:pt>
                <c:pt idx="130">
                  <c:v>0.119210301006</c:v>
                </c:pt>
                <c:pt idx="131">
                  <c:v>0.11358795967599999</c:v>
                </c:pt>
                <c:pt idx="132">
                  <c:v>0.106987886458</c:v>
                </c:pt>
                <c:pt idx="133">
                  <c:v>0.12704578290400001</c:v>
                </c:pt>
                <c:pt idx="134">
                  <c:v>0.107005699964</c:v>
                </c:pt>
                <c:pt idx="135">
                  <c:v>0.13297413793099999</c:v>
                </c:pt>
                <c:pt idx="136">
                  <c:v>0.12766505968200001</c:v>
                </c:pt>
                <c:pt idx="137">
                  <c:v>0.100439103305</c:v>
                </c:pt>
                <c:pt idx="138">
                  <c:v>0.10541396471099999</c:v>
                </c:pt>
                <c:pt idx="139">
                  <c:v>0.162179695102</c:v>
                </c:pt>
                <c:pt idx="140">
                  <c:v>0.199957745938</c:v>
                </c:pt>
                <c:pt idx="141">
                  <c:v>0.142710174365</c:v>
                </c:pt>
                <c:pt idx="142">
                  <c:v>0.10823256014099999</c:v>
                </c:pt>
                <c:pt idx="143">
                  <c:v>0.179441736819</c:v>
                </c:pt>
                <c:pt idx="144">
                  <c:v>0.18283680963000001</c:v>
                </c:pt>
                <c:pt idx="145">
                  <c:v>0.136790315272</c:v>
                </c:pt>
                <c:pt idx="146">
                  <c:v>0.18530504614599999</c:v>
                </c:pt>
                <c:pt idx="147">
                  <c:v>0.116679309691</c:v>
                </c:pt>
                <c:pt idx="148">
                  <c:v>0.138526904103</c:v>
                </c:pt>
                <c:pt idx="149">
                  <c:v>0.116106476938</c:v>
                </c:pt>
                <c:pt idx="150">
                  <c:v>0.11852968303600001</c:v>
                </c:pt>
                <c:pt idx="151">
                  <c:v>0.102975425634</c:v>
                </c:pt>
                <c:pt idx="152">
                  <c:v>0.181707656848</c:v>
                </c:pt>
                <c:pt idx="153">
                  <c:v>0.170066997237</c:v>
                </c:pt>
                <c:pt idx="154">
                  <c:v>0.120824502977</c:v>
                </c:pt>
                <c:pt idx="155">
                  <c:v>0.15936704605499999</c:v>
                </c:pt>
                <c:pt idx="156">
                  <c:v>0.14082730230400001</c:v>
                </c:pt>
                <c:pt idx="157">
                  <c:v>0.162125718818</c:v>
                </c:pt>
                <c:pt idx="158">
                  <c:v>0.110814082518</c:v>
                </c:pt>
                <c:pt idx="159">
                  <c:v>0.13046698123200001</c:v>
                </c:pt>
                <c:pt idx="160">
                  <c:v>0.15140944417400001</c:v>
                </c:pt>
                <c:pt idx="161">
                  <c:v>0.15813370079899999</c:v>
                </c:pt>
                <c:pt idx="162">
                  <c:v>0.10404949381299999</c:v>
                </c:pt>
                <c:pt idx="163">
                  <c:v>0.155450778683</c:v>
                </c:pt>
                <c:pt idx="164">
                  <c:v>0.18841169291599999</c:v>
                </c:pt>
                <c:pt idx="165">
                  <c:v>0.14125003077100001</c:v>
                </c:pt>
                <c:pt idx="166">
                  <c:v>0.154700623137</c:v>
                </c:pt>
                <c:pt idx="167">
                  <c:v>0.118102828048</c:v>
                </c:pt>
                <c:pt idx="168">
                  <c:v>0.263586478939</c:v>
                </c:pt>
                <c:pt idx="169">
                  <c:v>0.26512331316900001</c:v>
                </c:pt>
                <c:pt idx="170">
                  <c:v>0.28501866231900003</c:v>
                </c:pt>
                <c:pt idx="171">
                  <c:v>0.29047383365000001</c:v>
                </c:pt>
                <c:pt idx="172">
                  <c:v>0.24943310657600001</c:v>
                </c:pt>
                <c:pt idx="173">
                  <c:v>0.26707014276800001</c:v>
                </c:pt>
                <c:pt idx="174">
                  <c:v>0.215260080947</c:v>
                </c:pt>
                <c:pt idx="175">
                  <c:v>0.22275714006899999</c:v>
                </c:pt>
                <c:pt idx="176">
                  <c:v>0.20566579868900001</c:v>
                </c:pt>
                <c:pt idx="177">
                  <c:v>0.24823907542900001</c:v>
                </c:pt>
                <c:pt idx="178">
                  <c:v>0.28394648829399999</c:v>
                </c:pt>
                <c:pt idx="179">
                  <c:v>0.27506621263699998</c:v>
                </c:pt>
                <c:pt idx="180">
                  <c:v>0.244539538201</c:v>
                </c:pt>
                <c:pt idx="181">
                  <c:v>0.22312355720499999</c:v>
                </c:pt>
                <c:pt idx="182">
                  <c:v>0.20909697844200001</c:v>
                </c:pt>
                <c:pt idx="183">
                  <c:v>0.28764886286699998</c:v>
                </c:pt>
                <c:pt idx="184">
                  <c:v>0.23270963271</c:v>
                </c:pt>
                <c:pt idx="185">
                  <c:v>0.26437181558299999</c:v>
                </c:pt>
                <c:pt idx="186">
                  <c:v>0.20655505776899999</c:v>
                </c:pt>
                <c:pt idx="187">
                  <c:v>0.295518705667</c:v>
                </c:pt>
                <c:pt idx="188">
                  <c:v>0.27857355273599999</c:v>
                </c:pt>
                <c:pt idx="189">
                  <c:v>0.26512551923400002</c:v>
                </c:pt>
                <c:pt idx="190">
                  <c:v>0.20446306671100001</c:v>
                </c:pt>
                <c:pt idx="191">
                  <c:v>0.29452311824799998</c:v>
                </c:pt>
                <c:pt idx="192">
                  <c:v>0.27181385510299999</c:v>
                </c:pt>
                <c:pt idx="193">
                  <c:v>0.243521161895</c:v>
                </c:pt>
                <c:pt idx="194">
                  <c:v>0.26009337429500001</c:v>
                </c:pt>
                <c:pt idx="195">
                  <c:v>0.28635561968899997</c:v>
                </c:pt>
                <c:pt idx="196">
                  <c:v>0.29898723029500002</c:v>
                </c:pt>
                <c:pt idx="197">
                  <c:v>0.28244861628099999</c:v>
                </c:pt>
                <c:pt idx="198">
                  <c:v>0.23111721611700001</c:v>
                </c:pt>
                <c:pt idx="199">
                  <c:v>0.26216721336499998</c:v>
                </c:pt>
                <c:pt idx="200">
                  <c:v>0.29779603695200002</c:v>
                </c:pt>
                <c:pt idx="201">
                  <c:v>0.29542926358999999</c:v>
                </c:pt>
                <c:pt idx="202">
                  <c:v>0.20972320794900001</c:v>
                </c:pt>
                <c:pt idx="203">
                  <c:v>0.210425576457</c:v>
                </c:pt>
                <c:pt idx="204">
                  <c:v>0.29153744896400002</c:v>
                </c:pt>
                <c:pt idx="205">
                  <c:v>0.23363440015699999</c:v>
                </c:pt>
                <c:pt idx="206">
                  <c:v>0.29266292509199998</c:v>
                </c:pt>
                <c:pt idx="207">
                  <c:v>0.26924831136100003</c:v>
                </c:pt>
                <c:pt idx="208">
                  <c:v>0.203141194292</c:v>
                </c:pt>
                <c:pt idx="209">
                  <c:v>0.23685608072200001</c:v>
                </c:pt>
                <c:pt idx="210">
                  <c:v>0.27600689209599999</c:v>
                </c:pt>
                <c:pt idx="211">
                  <c:v>0.240343347639</c:v>
                </c:pt>
                <c:pt idx="212">
                  <c:v>0.218067012028</c:v>
                </c:pt>
                <c:pt idx="213">
                  <c:v>0.209379720544</c:v>
                </c:pt>
                <c:pt idx="214">
                  <c:v>0.28673229697300001</c:v>
                </c:pt>
                <c:pt idx="215">
                  <c:v>0.22388285677200001</c:v>
                </c:pt>
                <c:pt idx="216">
                  <c:v>0.28707319099400003</c:v>
                </c:pt>
                <c:pt idx="217">
                  <c:v>0.213915675508</c:v>
                </c:pt>
                <c:pt idx="218">
                  <c:v>0.24763917036800001</c:v>
                </c:pt>
                <c:pt idx="219">
                  <c:v>0.29419925846200001</c:v>
                </c:pt>
                <c:pt idx="220">
                  <c:v>0.21885352153199999</c:v>
                </c:pt>
                <c:pt idx="221">
                  <c:v>0.28472482855100001</c:v>
                </c:pt>
                <c:pt idx="222">
                  <c:v>0.22159648449200001</c:v>
                </c:pt>
                <c:pt idx="223">
                  <c:v>0.29498941425500003</c:v>
                </c:pt>
                <c:pt idx="224">
                  <c:v>0.26246225217699998</c:v>
                </c:pt>
                <c:pt idx="225">
                  <c:v>0.213150886215</c:v>
                </c:pt>
                <c:pt idx="226">
                  <c:v>0.23798231968700001</c:v>
                </c:pt>
                <c:pt idx="227">
                  <c:v>0.22156336242300001</c:v>
                </c:pt>
                <c:pt idx="228">
                  <c:v>0.259096533091</c:v>
                </c:pt>
                <c:pt idx="229">
                  <c:v>0.39107383081399999</c:v>
                </c:pt>
                <c:pt idx="230">
                  <c:v>0.37829912023500001</c:v>
                </c:pt>
                <c:pt idx="231">
                  <c:v>0.30557359307400001</c:v>
                </c:pt>
                <c:pt idx="232">
                  <c:v>0.30120855283499998</c:v>
                </c:pt>
                <c:pt idx="233">
                  <c:v>0.35023498193699998</c:v>
                </c:pt>
                <c:pt idx="234">
                  <c:v>0.34163655136799997</c:v>
                </c:pt>
                <c:pt idx="235">
                  <c:v>0.31454817346699998</c:v>
                </c:pt>
                <c:pt idx="236">
                  <c:v>0.39958376690899999</c:v>
                </c:pt>
                <c:pt idx="237">
                  <c:v>0.36308015350099998</c:v>
                </c:pt>
                <c:pt idx="238">
                  <c:v>0.36924264516700001</c:v>
                </c:pt>
                <c:pt idx="239">
                  <c:v>0.33625884968699998</c:v>
                </c:pt>
                <c:pt idx="240">
                  <c:v>0.32414693768199998</c:v>
                </c:pt>
                <c:pt idx="241">
                  <c:v>0.30141371032300002</c:v>
                </c:pt>
                <c:pt idx="242">
                  <c:v>0.37530732228800001</c:v>
                </c:pt>
                <c:pt idx="243">
                  <c:v>0.311598532047</c:v>
                </c:pt>
                <c:pt idx="244">
                  <c:v>0.35805604580099998</c:v>
                </c:pt>
                <c:pt idx="245">
                  <c:v>0.38026648955999998</c:v>
                </c:pt>
                <c:pt idx="246">
                  <c:v>0.39932190619699998</c:v>
                </c:pt>
                <c:pt idx="247">
                  <c:v>0.35452196382399997</c:v>
                </c:pt>
                <c:pt idx="248">
                  <c:v>0.34395492008700002</c:v>
                </c:pt>
                <c:pt idx="249">
                  <c:v>0.33730706161000001</c:v>
                </c:pt>
                <c:pt idx="250">
                  <c:v>0.33772652388800001</c:v>
                </c:pt>
                <c:pt idx="251">
                  <c:v>0.37738417006899999</c:v>
                </c:pt>
                <c:pt idx="252">
                  <c:v>0.31804742303900002</c:v>
                </c:pt>
                <c:pt idx="253">
                  <c:v>0.33450355312699998</c:v>
                </c:pt>
                <c:pt idx="254">
                  <c:v>0.37278039242400002</c:v>
                </c:pt>
                <c:pt idx="255">
                  <c:v>0.32471242183299998</c:v>
                </c:pt>
                <c:pt idx="256">
                  <c:v>0.30998206552599999</c:v>
                </c:pt>
                <c:pt idx="257">
                  <c:v>0.39150157784</c:v>
                </c:pt>
                <c:pt idx="258">
                  <c:v>0.4</c:v>
                </c:pt>
                <c:pt idx="259">
                  <c:v>0.33117731902999997</c:v>
                </c:pt>
                <c:pt idx="260">
                  <c:v>0.33894390144800002</c:v>
                </c:pt>
                <c:pt idx="261">
                  <c:v>0.32627236746799998</c:v>
                </c:pt>
                <c:pt idx="262">
                  <c:v>0.392888010866</c:v>
                </c:pt>
                <c:pt idx="263">
                  <c:v>0.30345688201900001</c:v>
                </c:pt>
                <c:pt idx="264">
                  <c:v>0.36615215283399999</c:v>
                </c:pt>
                <c:pt idx="265">
                  <c:v>0.31960710238000001</c:v>
                </c:pt>
                <c:pt idx="266">
                  <c:v>0.356029354292</c:v>
                </c:pt>
                <c:pt idx="267">
                  <c:v>0.31521591802400001</c:v>
                </c:pt>
                <c:pt idx="268">
                  <c:v>0.31638766960999998</c:v>
                </c:pt>
                <c:pt idx="269">
                  <c:v>0.33051910555300001</c:v>
                </c:pt>
                <c:pt idx="270">
                  <c:v>0.35293117615399999</c:v>
                </c:pt>
                <c:pt idx="271">
                  <c:v>0.37586153402900002</c:v>
                </c:pt>
                <c:pt idx="272">
                  <c:v>0.34119098499700001</c:v>
                </c:pt>
                <c:pt idx="273">
                  <c:v>0.37410465449399999</c:v>
                </c:pt>
                <c:pt idx="274">
                  <c:v>0.35855763159699999</c:v>
                </c:pt>
                <c:pt idx="275">
                  <c:v>0.37059007180800002</c:v>
                </c:pt>
                <c:pt idx="276">
                  <c:v>0.385144429161</c:v>
                </c:pt>
                <c:pt idx="277">
                  <c:v>0.38572928757000002</c:v>
                </c:pt>
                <c:pt idx="278">
                  <c:v>0.30921600351900003</c:v>
                </c:pt>
                <c:pt idx="279">
                  <c:v>0.375950793502</c:v>
                </c:pt>
                <c:pt idx="280">
                  <c:v>0.32595603360699998</c:v>
                </c:pt>
                <c:pt idx="281">
                  <c:v>0.30722599976999998</c:v>
                </c:pt>
                <c:pt idx="282">
                  <c:v>0.30822215962900001</c:v>
                </c:pt>
                <c:pt idx="283">
                  <c:v>0.30495104635499998</c:v>
                </c:pt>
                <c:pt idx="284">
                  <c:v>0.34944314411400001</c:v>
                </c:pt>
                <c:pt idx="285">
                  <c:v>0.364259124228</c:v>
                </c:pt>
                <c:pt idx="286">
                  <c:v>0.31403077483399999</c:v>
                </c:pt>
                <c:pt idx="287">
                  <c:v>0.34029874675999999</c:v>
                </c:pt>
                <c:pt idx="288">
                  <c:v>0.313169999423</c:v>
                </c:pt>
                <c:pt idx="289">
                  <c:v>0.374464553438</c:v>
                </c:pt>
                <c:pt idx="290">
                  <c:v>0.32603142035299998</c:v>
                </c:pt>
                <c:pt idx="291">
                  <c:v>0.33484381025799997</c:v>
                </c:pt>
                <c:pt idx="292">
                  <c:v>0.36110267314700001</c:v>
                </c:pt>
                <c:pt idx="293">
                  <c:v>0.394429022686</c:v>
                </c:pt>
                <c:pt idx="294">
                  <c:v>0.34265225524800003</c:v>
                </c:pt>
                <c:pt idx="295">
                  <c:v>0.33401450904300001</c:v>
                </c:pt>
                <c:pt idx="296">
                  <c:v>0.33623693379800002</c:v>
                </c:pt>
                <c:pt idx="297">
                  <c:v>0.31667212577800002</c:v>
                </c:pt>
                <c:pt idx="298">
                  <c:v>0.48710012303900002</c:v>
                </c:pt>
                <c:pt idx="299">
                  <c:v>0.44822802370999998</c:v>
                </c:pt>
                <c:pt idx="300">
                  <c:v>0.48101967303999998</c:v>
                </c:pt>
                <c:pt idx="301">
                  <c:v>0.49876335449699999</c:v>
                </c:pt>
                <c:pt idx="302">
                  <c:v>0.49578055192999998</c:v>
                </c:pt>
                <c:pt idx="303">
                  <c:v>0.46349235886599999</c:v>
                </c:pt>
                <c:pt idx="304">
                  <c:v>0.45411933985899999</c:v>
                </c:pt>
                <c:pt idx="305">
                  <c:v>0.46068671700300001</c:v>
                </c:pt>
                <c:pt idx="306">
                  <c:v>0.40233811219100002</c:v>
                </c:pt>
                <c:pt idx="307">
                  <c:v>0.43100354928000001</c:v>
                </c:pt>
                <c:pt idx="308">
                  <c:v>0.461851475076</c:v>
                </c:pt>
                <c:pt idx="309">
                  <c:v>0.44399854067900002</c:v>
                </c:pt>
                <c:pt idx="310">
                  <c:v>0.49135982985499999</c:v>
                </c:pt>
                <c:pt idx="311">
                  <c:v>0.49446413962399999</c:v>
                </c:pt>
                <c:pt idx="312">
                  <c:v>0.44575872964399998</c:v>
                </c:pt>
                <c:pt idx="313">
                  <c:v>0.47246713070399998</c:v>
                </c:pt>
                <c:pt idx="314">
                  <c:v>0.46572218079700001</c:v>
                </c:pt>
                <c:pt idx="315">
                  <c:v>0.48169772046499998</c:v>
                </c:pt>
                <c:pt idx="316">
                  <c:v>0.44448901368299998</c:v>
                </c:pt>
                <c:pt idx="317">
                  <c:v>0.49665375132099998</c:v>
                </c:pt>
                <c:pt idx="318">
                  <c:v>0.42667794698299999</c:v>
                </c:pt>
                <c:pt idx="319">
                  <c:v>0.46129236511499999</c:v>
                </c:pt>
                <c:pt idx="320">
                  <c:v>0.46847064508300001</c:v>
                </c:pt>
                <c:pt idx="321">
                  <c:v>0.42415559078199999</c:v>
                </c:pt>
                <c:pt idx="322">
                  <c:v>0.49036604536299999</c:v>
                </c:pt>
                <c:pt idx="323">
                  <c:v>0.492230165823</c:v>
                </c:pt>
                <c:pt idx="324">
                  <c:v>0.40503809605300001</c:v>
                </c:pt>
                <c:pt idx="325">
                  <c:v>0.494103719893</c:v>
                </c:pt>
                <c:pt idx="326">
                  <c:v>0.43828432672899997</c:v>
                </c:pt>
                <c:pt idx="327">
                  <c:v>0.44760582928499998</c:v>
                </c:pt>
                <c:pt idx="328">
                  <c:v>0.42024559394299998</c:v>
                </c:pt>
                <c:pt idx="329">
                  <c:v>0.41649535147700001</c:v>
                </c:pt>
                <c:pt idx="330">
                  <c:v>0.46138463384400002</c:v>
                </c:pt>
                <c:pt idx="331">
                  <c:v>0.42756832138599998</c:v>
                </c:pt>
                <c:pt idx="332">
                  <c:v>0.490594831304</c:v>
                </c:pt>
                <c:pt idx="333">
                  <c:v>0.43613620569799999</c:v>
                </c:pt>
                <c:pt idx="334">
                  <c:v>0.48302291410199999</c:v>
                </c:pt>
                <c:pt idx="335">
                  <c:v>0.442363914799</c:v>
                </c:pt>
                <c:pt idx="336">
                  <c:v>0.40645009416200001</c:v>
                </c:pt>
                <c:pt idx="337">
                  <c:v>0.46837635181199999</c:v>
                </c:pt>
                <c:pt idx="338">
                  <c:v>0.47058293945500002</c:v>
                </c:pt>
                <c:pt idx="339">
                  <c:v>0.40453731563700002</c:v>
                </c:pt>
                <c:pt idx="340">
                  <c:v>0.405831114321</c:v>
                </c:pt>
                <c:pt idx="341">
                  <c:v>0.47037994066400002</c:v>
                </c:pt>
                <c:pt idx="342">
                  <c:v>0.40707509696700001</c:v>
                </c:pt>
                <c:pt idx="343">
                  <c:v>0.476941315945</c:v>
                </c:pt>
                <c:pt idx="344">
                  <c:v>0.40061272301299999</c:v>
                </c:pt>
                <c:pt idx="345">
                  <c:v>0.46186467767700001</c:v>
                </c:pt>
                <c:pt idx="346">
                  <c:v>0.41441370015099999</c:v>
                </c:pt>
                <c:pt idx="347">
                  <c:v>0.48515177574899998</c:v>
                </c:pt>
                <c:pt idx="348">
                  <c:v>0.46578395385400001</c:v>
                </c:pt>
                <c:pt idx="349">
                  <c:v>0.47437699680500001</c:v>
                </c:pt>
                <c:pt idx="350">
                  <c:v>0.40815129746399997</c:v>
                </c:pt>
                <c:pt idx="351">
                  <c:v>0.408017359967</c:v>
                </c:pt>
                <c:pt idx="352">
                  <c:v>0.49181765632199997</c:v>
                </c:pt>
                <c:pt idx="353">
                  <c:v>0.414078526788</c:v>
                </c:pt>
                <c:pt idx="354">
                  <c:v>0.452044823293</c:v>
                </c:pt>
                <c:pt idx="355">
                  <c:v>0.40329113428699997</c:v>
                </c:pt>
                <c:pt idx="356">
                  <c:v>0.45363672712699998</c:v>
                </c:pt>
                <c:pt idx="357">
                  <c:v>0.40559924359499999</c:v>
                </c:pt>
                <c:pt idx="358">
                  <c:v>0.44047925792300002</c:v>
                </c:pt>
                <c:pt idx="359">
                  <c:v>0.43057762287899998</c:v>
                </c:pt>
                <c:pt idx="360">
                  <c:v>0.417292509147</c:v>
                </c:pt>
                <c:pt idx="361">
                  <c:v>0.47113483590400002</c:v>
                </c:pt>
                <c:pt idx="362">
                  <c:v>0.44011916975799997</c:v>
                </c:pt>
                <c:pt idx="363">
                  <c:v>0.44372266802499999</c:v>
                </c:pt>
                <c:pt idx="364">
                  <c:v>0.41031866464299999</c:v>
                </c:pt>
                <c:pt idx="365">
                  <c:v>0.48275582409099999</c:v>
                </c:pt>
                <c:pt idx="366">
                  <c:v>0.471627476549</c:v>
                </c:pt>
                <c:pt idx="367">
                  <c:v>0.494077764227</c:v>
                </c:pt>
                <c:pt idx="368">
                  <c:v>0.42206847090100003</c:v>
                </c:pt>
                <c:pt idx="369">
                  <c:v>0.41478387566800001</c:v>
                </c:pt>
                <c:pt idx="370">
                  <c:v>0.48027194936099998</c:v>
                </c:pt>
                <c:pt idx="371">
                  <c:v>0.46064333804300001</c:v>
                </c:pt>
                <c:pt idx="372">
                  <c:v>0.40312369556099997</c:v>
                </c:pt>
                <c:pt idx="373">
                  <c:v>0.42957471712799999</c:v>
                </c:pt>
                <c:pt idx="374">
                  <c:v>0.44063047285500001</c:v>
                </c:pt>
                <c:pt idx="375">
                  <c:v>0.58071125831500003</c:v>
                </c:pt>
                <c:pt idx="376">
                  <c:v>0.56401412840200005</c:v>
                </c:pt>
                <c:pt idx="377">
                  <c:v>0.55226118097800003</c:v>
                </c:pt>
                <c:pt idx="378">
                  <c:v>0.57055940094099999</c:v>
                </c:pt>
                <c:pt idx="379">
                  <c:v>0.53199979794899999</c:v>
                </c:pt>
                <c:pt idx="380">
                  <c:v>0.57300386539899995</c:v>
                </c:pt>
                <c:pt idx="381">
                  <c:v>0.57142857142900005</c:v>
                </c:pt>
                <c:pt idx="382">
                  <c:v>0.55872317006100003</c:v>
                </c:pt>
                <c:pt idx="383">
                  <c:v>0.54429600443299997</c:v>
                </c:pt>
                <c:pt idx="384">
                  <c:v>0.56831595642300003</c:v>
                </c:pt>
                <c:pt idx="385">
                  <c:v>0.51286608260300004</c:v>
                </c:pt>
                <c:pt idx="386">
                  <c:v>0.57365775588300005</c:v>
                </c:pt>
                <c:pt idx="387">
                  <c:v>0.56000165009699998</c:v>
                </c:pt>
                <c:pt idx="388">
                  <c:v>0.560475254295</c:v>
                </c:pt>
                <c:pt idx="389">
                  <c:v>0.58310166136599995</c:v>
                </c:pt>
                <c:pt idx="390">
                  <c:v>0.57362113673000004</c:v>
                </c:pt>
                <c:pt idx="391">
                  <c:v>0.58763300542100005</c:v>
                </c:pt>
                <c:pt idx="392">
                  <c:v>0.55836849507700004</c:v>
                </c:pt>
                <c:pt idx="393">
                  <c:v>0.586914534042</c:v>
                </c:pt>
                <c:pt idx="394">
                  <c:v>0.50704714295599995</c:v>
                </c:pt>
                <c:pt idx="395">
                  <c:v>0.50096137038999999</c:v>
                </c:pt>
                <c:pt idx="396">
                  <c:v>0.59401209284199996</c:v>
                </c:pt>
                <c:pt idx="397">
                  <c:v>0.59601573496000004</c:v>
                </c:pt>
                <c:pt idx="398">
                  <c:v>0.56114825009799996</c:v>
                </c:pt>
                <c:pt idx="399">
                  <c:v>0.50062600608100005</c:v>
                </c:pt>
                <c:pt idx="400">
                  <c:v>0.54409653687399995</c:v>
                </c:pt>
                <c:pt idx="401">
                  <c:v>0.520512691124</c:v>
                </c:pt>
                <c:pt idx="402">
                  <c:v>0.54708121827400003</c:v>
                </c:pt>
                <c:pt idx="403">
                  <c:v>0.57206271250499996</c:v>
                </c:pt>
                <c:pt idx="404">
                  <c:v>0.57016815445299995</c:v>
                </c:pt>
                <c:pt idx="405">
                  <c:v>0.55806703039799999</c:v>
                </c:pt>
                <c:pt idx="406">
                  <c:v>0.56475787147900003</c:v>
                </c:pt>
                <c:pt idx="407">
                  <c:v>0.51490150933699996</c:v>
                </c:pt>
                <c:pt idx="408">
                  <c:v>0.51426303749000002</c:v>
                </c:pt>
                <c:pt idx="409">
                  <c:v>0.53188031338599995</c:v>
                </c:pt>
                <c:pt idx="410">
                  <c:v>0.51938461538500003</c:v>
                </c:pt>
                <c:pt idx="411">
                  <c:v>0.55044332614400004</c:v>
                </c:pt>
                <c:pt idx="412">
                  <c:v>0.54456541797400004</c:v>
                </c:pt>
                <c:pt idx="413">
                  <c:v>0.58368234536100005</c:v>
                </c:pt>
                <c:pt idx="414">
                  <c:v>0.51142822590399994</c:v>
                </c:pt>
                <c:pt idx="415">
                  <c:v>0.58796296296299999</c:v>
                </c:pt>
                <c:pt idx="416">
                  <c:v>0.55825357718199997</c:v>
                </c:pt>
                <c:pt idx="417">
                  <c:v>0.56930945107800002</c:v>
                </c:pt>
                <c:pt idx="418">
                  <c:v>0.54808964781199998</c:v>
                </c:pt>
                <c:pt idx="419">
                  <c:v>0.57638690510199997</c:v>
                </c:pt>
                <c:pt idx="420">
                  <c:v>0.56643056449899998</c:v>
                </c:pt>
                <c:pt idx="421">
                  <c:v>0.54534270650299999</c:v>
                </c:pt>
                <c:pt idx="422">
                  <c:v>0.58302716688199996</c:v>
                </c:pt>
                <c:pt idx="423">
                  <c:v>0.59865313975900003</c:v>
                </c:pt>
                <c:pt idx="424">
                  <c:v>0.56153353951200002</c:v>
                </c:pt>
                <c:pt idx="425">
                  <c:v>0.52528223539100005</c:v>
                </c:pt>
                <c:pt idx="426">
                  <c:v>0.55687825994399998</c:v>
                </c:pt>
                <c:pt idx="427">
                  <c:v>0.572778570943</c:v>
                </c:pt>
                <c:pt idx="428">
                  <c:v>0.58140301706399999</c:v>
                </c:pt>
                <c:pt idx="429">
                  <c:v>0.55751228342400005</c:v>
                </c:pt>
                <c:pt idx="430">
                  <c:v>0.59454562348999995</c:v>
                </c:pt>
                <c:pt idx="431">
                  <c:v>0.50753988888599999</c:v>
                </c:pt>
                <c:pt idx="432">
                  <c:v>0.50434563258200005</c:v>
                </c:pt>
                <c:pt idx="433">
                  <c:v>0.56047293193500003</c:v>
                </c:pt>
                <c:pt idx="434">
                  <c:v>0.53871210778199996</c:v>
                </c:pt>
                <c:pt idx="435">
                  <c:v>0.50779896013900006</c:v>
                </c:pt>
                <c:pt idx="436">
                  <c:v>0.53503262714099997</c:v>
                </c:pt>
                <c:pt idx="437">
                  <c:v>0.50992336886900003</c:v>
                </c:pt>
                <c:pt idx="438">
                  <c:v>0.59750757830900003</c:v>
                </c:pt>
                <c:pt idx="439">
                  <c:v>0.59661854396699998</c:v>
                </c:pt>
                <c:pt idx="440">
                  <c:v>0.52676897589000005</c:v>
                </c:pt>
                <c:pt idx="441">
                  <c:v>0.54131222100599996</c:v>
                </c:pt>
                <c:pt idx="442">
                  <c:v>0.54647374062200005</c:v>
                </c:pt>
                <c:pt idx="443">
                  <c:v>0.54944375772599996</c:v>
                </c:pt>
                <c:pt idx="444">
                  <c:v>0.59981730988799997</c:v>
                </c:pt>
                <c:pt idx="445">
                  <c:v>0.553700144161</c:v>
                </c:pt>
                <c:pt idx="446">
                  <c:v>0.58906525573199997</c:v>
                </c:pt>
                <c:pt idx="447">
                  <c:v>0.53941176470600005</c:v>
                </c:pt>
                <c:pt idx="448">
                  <c:v>0.57263689904299997</c:v>
                </c:pt>
                <c:pt idx="449">
                  <c:v>0.50092261135899996</c:v>
                </c:pt>
                <c:pt idx="450">
                  <c:v>0.58128106965299997</c:v>
                </c:pt>
                <c:pt idx="451">
                  <c:v>0.57202533613100004</c:v>
                </c:pt>
                <c:pt idx="452">
                  <c:v>0.52541676011100003</c:v>
                </c:pt>
                <c:pt idx="453">
                  <c:v>0.57139042668700002</c:v>
                </c:pt>
                <c:pt idx="454">
                  <c:v>0.59043423262299999</c:v>
                </c:pt>
                <c:pt idx="455">
                  <c:v>0.57401982423099995</c:v>
                </c:pt>
                <c:pt idx="456">
                  <c:v>0.59513323878500002</c:v>
                </c:pt>
                <c:pt idx="457">
                  <c:v>0.59168723010500002</c:v>
                </c:pt>
                <c:pt idx="458">
                  <c:v>0.55537658027000003</c:v>
                </c:pt>
                <c:pt idx="459">
                  <c:v>0.55409850840399999</c:v>
                </c:pt>
                <c:pt idx="460">
                  <c:v>0.57887765914099998</c:v>
                </c:pt>
                <c:pt idx="461">
                  <c:v>0.58576040362000004</c:v>
                </c:pt>
                <c:pt idx="462">
                  <c:v>0.57667760348800001</c:v>
                </c:pt>
                <c:pt idx="463">
                  <c:v>0.58820530917900005</c:v>
                </c:pt>
                <c:pt idx="464">
                  <c:v>0.58644923153899997</c:v>
                </c:pt>
                <c:pt idx="465">
                  <c:v>0.57623201802500001</c:v>
                </c:pt>
                <c:pt idx="466">
                  <c:v>0.53573557660500004</c:v>
                </c:pt>
                <c:pt idx="467">
                  <c:v>0.59400998336099997</c:v>
                </c:pt>
                <c:pt idx="468">
                  <c:v>0.56641558909</c:v>
                </c:pt>
                <c:pt idx="469">
                  <c:v>0.52630322323900003</c:v>
                </c:pt>
                <c:pt idx="470">
                  <c:v>0.50206104009700003</c:v>
                </c:pt>
                <c:pt idx="471">
                  <c:v>0.59663200723300003</c:v>
                </c:pt>
                <c:pt idx="472">
                  <c:v>0.64137042644999998</c:v>
                </c:pt>
                <c:pt idx="473">
                  <c:v>0.69388335704100002</c:v>
                </c:pt>
                <c:pt idx="474">
                  <c:v>0.68414279586299998</c:v>
                </c:pt>
                <c:pt idx="475">
                  <c:v>0.60926798465099996</c:v>
                </c:pt>
                <c:pt idx="476">
                  <c:v>0.62675626145399999</c:v>
                </c:pt>
                <c:pt idx="477">
                  <c:v>0.68364302761700002</c:v>
                </c:pt>
                <c:pt idx="478">
                  <c:v>0.66271066169899995</c:v>
                </c:pt>
                <c:pt idx="479">
                  <c:v>0.62171448580699995</c:v>
                </c:pt>
                <c:pt idx="480">
                  <c:v>0.64055299539199995</c:v>
                </c:pt>
                <c:pt idx="481">
                  <c:v>0.64150809260899999</c:v>
                </c:pt>
                <c:pt idx="482">
                  <c:v>0.64944772759299996</c:v>
                </c:pt>
                <c:pt idx="483">
                  <c:v>0.60396590066699996</c:v>
                </c:pt>
                <c:pt idx="484">
                  <c:v>0.67393454513499995</c:v>
                </c:pt>
                <c:pt idx="485">
                  <c:v>0.66405937624900002</c:v>
                </c:pt>
                <c:pt idx="486">
                  <c:v>0.65122248325099996</c:v>
                </c:pt>
                <c:pt idx="487">
                  <c:v>0.63035671051599995</c:v>
                </c:pt>
                <c:pt idx="488">
                  <c:v>0.69555709912300001</c:v>
                </c:pt>
                <c:pt idx="489">
                  <c:v>0.67549694116799996</c:v>
                </c:pt>
                <c:pt idx="490">
                  <c:v>0.62983617985399998</c:v>
                </c:pt>
                <c:pt idx="491">
                  <c:v>0.67952625620499996</c:v>
                </c:pt>
                <c:pt idx="492">
                  <c:v>0.67810325963499996</c:v>
                </c:pt>
                <c:pt idx="493">
                  <c:v>0.641120071116</c:v>
                </c:pt>
                <c:pt idx="494">
                  <c:v>0.68088836937499997</c:v>
                </c:pt>
                <c:pt idx="495">
                  <c:v>0.68665902371300003</c:v>
                </c:pt>
                <c:pt idx="496">
                  <c:v>0.63220784137399999</c:v>
                </c:pt>
                <c:pt idx="497">
                  <c:v>0.65749873545799997</c:v>
                </c:pt>
                <c:pt idx="498">
                  <c:v>0.69665676427599998</c:v>
                </c:pt>
                <c:pt idx="499">
                  <c:v>0.64324203963500004</c:v>
                </c:pt>
                <c:pt idx="500">
                  <c:v>0.61839855623100004</c:v>
                </c:pt>
                <c:pt idx="501">
                  <c:v>0.68186028477299998</c:v>
                </c:pt>
                <c:pt idx="502">
                  <c:v>0.69751364670899996</c:v>
                </c:pt>
                <c:pt idx="503">
                  <c:v>0.698136555539</c:v>
                </c:pt>
                <c:pt idx="504">
                  <c:v>0.61796184271800003</c:v>
                </c:pt>
                <c:pt idx="505">
                  <c:v>0.60221264134100005</c:v>
                </c:pt>
                <c:pt idx="506">
                  <c:v>0.65603592632100005</c:v>
                </c:pt>
                <c:pt idx="507">
                  <c:v>0.60135177420399999</c:v>
                </c:pt>
                <c:pt idx="508">
                  <c:v>0.63476971834600004</c:v>
                </c:pt>
                <c:pt idx="509">
                  <c:v>0.65475756471000002</c:v>
                </c:pt>
                <c:pt idx="510">
                  <c:v>0.664751559765</c:v>
                </c:pt>
                <c:pt idx="511">
                  <c:v>0.61871801325599995</c:v>
                </c:pt>
                <c:pt idx="512">
                  <c:v>0.625782778865</c:v>
                </c:pt>
                <c:pt idx="513">
                  <c:v>0.68681741967599996</c:v>
                </c:pt>
                <c:pt idx="514">
                  <c:v>0.62208527648199996</c:v>
                </c:pt>
                <c:pt idx="515">
                  <c:v>0.60760812923399998</c:v>
                </c:pt>
                <c:pt idx="516">
                  <c:v>0.69314709733699997</c:v>
                </c:pt>
                <c:pt idx="517">
                  <c:v>0.68710944808200003</c:v>
                </c:pt>
                <c:pt idx="518">
                  <c:v>0.64888410336699998</c:v>
                </c:pt>
                <c:pt idx="519">
                  <c:v>0.64637681159399996</c:v>
                </c:pt>
                <c:pt idx="520">
                  <c:v>0.68747205008599999</c:v>
                </c:pt>
                <c:pt idx="521">
                  <c:v>0.65988668754599999</c:v>
                </c:pt>
                <c:pt idx="522">
                  <c:v>0.64313037375000004</c:v>
                </c:pt>
                <c:pt idx="523">
                  <c:v>0.65303260956700004</c:v>
                </c:pt>
                <c:pt idx="524">
                  <c:v>0.60044631536199999</c:v>
                </c:pt>
                <c:pt idx="525">
                  <c:v>0.65822336374099999</c:v>
                </c:pt>
                <c:pt idx="526">
                  <c:v>0.66971769920000002</c:v>
                </c:pt>
                <c:pt idx="527">
                  <c:v>0.60570390553999998</c:v>
                </c:pt>
                <c:pt idx="528">
                  <c:v>0.61926661511500003</c:v>
                </c:pt>
                <c:pt idx="529">
                  <c:v>0.69599999999999995</c:v>
                </c:pt>
                <c:pt idx="530">
                  <c:v>0.67523896222099999</c:v>
                </c:pt>
                <c:pt idx="531">
                  <c:v>0.63637074696899998</c:v>
                </c:pt>
                <c:pt idx="532">
                  <c:v>0.69791760977799999</c:v>
                </c:pt>
                <c:pt idx="533">
                  <c:v>0.63888205884799998</c:v>
                </c:pt>
                <c:pt idx="534">
                  <c:v>0.67184925127200001</c:v>
                </c:pt>
                <c:pt idx="535">
                  <c:v>0.62541929149999997</c:v>
                </c:pt>
                <c:pt idx="536">
                  <c:v>0.62878619566000005</c:v>
                </c:pt>
                <c:pt idx="537">
                  <c:v>0.64665579119100003</c:v>
                </c:pt>
                <c:pt idx="538">
                  <c:v>0.60918440564499998</c:v>
                </c:pt>
                <c:pt idx="539">
                  <c:v>0.68799999999999994</c:v>
                </c:pt>
                <c:pt idx="540">
                  <c:v>0.62747754928499999</c:v>
                </c:pt>
                <c:pt idx="541">
                  <c:v>0.69732884742800005</c:v>
                </c:pt>
                <c:pt idx="542">
                  <c:v>0.64279898344399999</c:v>
                </c:pt>
                <c:pt idx="543">
                  <c:v>0.66240530303</c:v>
                </c:pt>
                <c:pt idx="544">
                  <c:v>0.69996651411999999</c:v>
                </c:pt>
                <c:pt idx="545">
                  <c:v>0.61702127659600003</c:v>
                </c:pt>
                <c:pt idx="546">
                  <c:v>0.63516438215000004</c:v>
                </c:pt>
                <c:pt idx="547">
                  <c:v>0.63667734098899997</c:v>
                </c:pt>
                <c:pt idx="548">
                  <c:v>0.66390893257000005</c:v>
                </c:pt>
                <c:pt idx="549">
                  <c:v>0.64081139578199997</c:v>
                </c:pt>
                <c:pt idx="550">
                  <c:v>0.63447847214399999</c:v>
                </c:pt>
                <c:pt idx="551">
                  <c:v>0.66666666666700003</c:v>
                </c:pt>
                <c:pt idx="552">
                  <c:v>0.64825013323900005</c:v>
                </c:pt>
                <c:pt idx="553">
                  <c:v>0.67307692307699996</c:v>
                </c:pt>
                <c:pt idx="554">
                  <c:v>0.65906012295500005</c:v>
                </c:pt>
                <c:pt idx="555">
                  <c:v>0.65289710289699998</c:v>
                </c:pt>
                <c:pt idx="556">
                  <c:v>0.67174023338400002</c:v>
                </c:pt>
                <c:pt idx="557">
                  <c:v>0.68862468557199996</c:v>
                </c:pt>
                <c:pt idx="558">
                  <c:v>0.66786252421600001</c:v>
                </c:pt>
                <c:pt idx="559">
                  <c:v>0.66472746331200006</c:v>
                </c:pt>
                <c:pt idx="560">
                  <c:v>0.62043822568399998</c:v>
                </c:pt>
                <c:pt idx="561">
                  <c:v>0.60497109544600003</c:v>
                </c:pt>
                <c:pt idx="562">
                  <c:v>0.66627249769499997</c:v>
                </c:pt>
                <c:pt idx="563">
                  <c:v>0.69296969193000002</c:v>
                </c:pt>
                <c:pt idx="564">
                  <c:v>0.65963696618199996</c:v>
                </c:pt>
                <c:pt idx="565">
                  <c:v>0.62243604087399995</c:v>
                </c:pt>
                <c:pt idx="566">
                  <c:v>0.69167520491800005</c:v>
                </c:pt>
                <c:pt idx="567">
                  <c:v>0.64367505879599995</c:v>
                </c:pt>
                <c:pt idx="568">
                  <c:v>0.63953762679899995</c:v>
                </c:pt>
                <c:pt idx="569">
                  <c:v>0.63788453002800005</c:v>
                </c:pt>
                <c:pt idx="570">
                  <c:v>0.66889761870099995</c:v>
                </c:pt>
                <c:pt idx="571">
                  <c:v>0.630141559829</c:v>
                </c:pt>
                <c:pt idx="572">
                  <c:v>0.66570247933899995</c:v>
                </c:pt>
                <c:pt idx="573">
                  <c:v>0.64852572683900001</c:v>
                </c:pt>
                <c:pt idx="574">
                  <c:v>0.67338435198699997</c:v>
                </c:pt>
                <c:pt idx="575">
                  <c:v>0.64436508562899997</c:v>
                </c:pt>
                <c:pt idx="576">
                  <c:v>0.64152914142499995</c:v>
                </c:pt>
                <c:pt idx="577">
                  <c:v>0.691516210445</c:v>
                </c:pt>
                <c:pt idx="578">
                  <c:v>0.62054845514300006</c:v>
                </c:pt>
                <c:pt idx="579">
                  <c:v>0.66510274936699998</c:v>
                </c:pt>
                <c:pt idx="580">
                  <c:v>0.64337940070199995</c:v>
                </c:pt>
                <c:pt idx="581">
                  <c:v>0.65053544801399998</c:v>
                </c:pt>
                <c:pt idx="582">
                  <c:v>0.66161107614900005</c:v>
                </c:pt>
                <c:pt idx="583">
                  <c:v>0.680279625183</c:v>
                </c:pt>
                <c:pt idx="584">
                  <c:v>0.64900588382900004</c:v>
                </c:pt>
                <c:pt idx="585">
                  <c:v>0.69818890741100004</c:v>
                </c:pt>
                <c:pt idx="586">
                  <c:v>0.68190725016300002</c:v>
                </c:pt>
                <c:pt idx="587">
                  <c:v>0.65556925606200001</c:v>
                </c:pt>
                <c:pt idx="588">
                  <c:v>0.67076471915199998</c:v>
                </c:pt>
                <c:pt idx="589">
                  <c:v>0.62503503559600004</c:v>
                </c:pt>
                <c:pt idx="590">
                  <c:v>0.664483915855</c:v>
                </c:pt>
                <c:pt idx="591">
                  <c:v>0.65832757782700002</c:v>
                </c:pt>
                <c:pt idx="592">
                  <c:v>0.64499171101999997</c:v>
                </c:pt>
                <c:pt idx="593">
                  <c:v>0.63832881790999996</c:v>
                </c:pt>
                <c:pt idx="594">
                  <c:v>0.69249836627100003</c:v>
                </c:pt>
                <c:pt idx="595">
                  <c:v>0.69154228855699995</c:v>
                </c:pt>
                <c:pt idx="596">
                  <c:v>0.66075927183500005</c:v>
                </c:pt>
                <c:pt idx="597">
                  <c:v>0.66729742650000001</c:v>
                </c:pt>
                <c:pt idx="598">
                  <c:v>0.67855014638400002</c:v>
                </c:pt>
                <c:pt idx="599">
                  <c:v>0.63133777808299996</c:v>
                </c:pt>
                <c:pt idx="600">
                  <c:v>0.62349200818799999</c:v>
                </c:pt>
                <c:pt idx="601">
                  <c:v>0.66152828863099999</c:v>
                </c:pt>
                <c:pt idx="602">
                  <c:v>0.607767417664</c:v>
                </c:pt>
                <c:pt idx="603">
                  <c:v>0.66691744407700004</c:v>
                </c:pt>
                <c:pt idx="604">
                  <c:v>0.63205480034899997</c:v>
                </c:pt>
                <c:pt idx="605">
                  <c:v>0.64246790852500002</c:v>
                </c:pt>
                <c:pt idx="606">
                  <c:v>0.62425275230599997</c:v>
                </c:pt>
                <c:pt idx="607">
                  <c:v>0.65387313358099997</c:v>
                </c:pt>
                <c:pt idx="608">
                  <c:v>0.69758539458199997</c:v>
                </c:pt>
                <c:pt idx="609">
                  <c:v>0.60514701972700002</c:v>
                </c:pt>
                <c:pt idx="610">
                  <c:v>0.66003012640000003</c:v>
                </c:pt>
                <c:pt idx="611">
                  <c:v>0.62111801242200004</c:v>
                </c:pt>
                <c:pt idx="612">
                  <c:v>0.64946025515200001</c:v>
                </c:pt>
                <c:pt idx="613">
                  <c:v>0.69787822878200001</c:v>
                </c:pt>
                <c:pt idx="614">
                  <c:v>0.71460881606299997</c:v>
                </c:pt>
                <c:pt idx="615">
                  <c:v>0.78204183250600001</c:v>
                </c:pt>
                <c:pt idx="616">
                  <c:v>0.70336873358499996</c:v>
                </c:pt>
                <c:pt idx="617">
                  <c:v>0.76102658035500004</c:v>
                </c:pt>
                <c:pt idx="618">
                  <c:v>0.77899157357299997</c:v>
                </c:pt>
                <c:pt idx="619">
                  <c:v>0.73263385564100003</c:v>
                </c:pt>
                <c:pt idx="620">
                  <c:v>0.70308719836199995</c:v>
                </c:pt>
                <c:pt idx="621">
                  <c:v>0.78864249522899998</c:v>
                </c:pt>
                <c:pt idx="622">
                  <c:v>0.75430711610500001</c:v>
                </c:pt>
                <c:pt idx="623">
                  <c:v>0.71611372636899995</c:v>
                </c:pt>
                <c:pt idx="624">
                  <c:v>0.73167408705000003</c:v>
                </c:pt>
                <c:pt idx="625">
                  <c:v>0.77869455297599999</c:v>
                </c:pt>
                <c:pt idx="626">
                  <c:v>0.75380037765399999</c:v>
                </c:pt>
                <c:pt idx="627">
                  <c:v>0.73752071460299995</c:v>
                </c:pt>
                <c:pt idx="628">
                  <c:v>0.78477368907199996</c:v>
                </c:pt>
                <c:pt idx="629">
                  <c:v>0.71993959277200004</c:v>
                </c:pt>
                <c:pt idx="630">
                  <c:v>0.71688060063000003</c:v>
                </c:pt>
                <c:pt idx="631">
                  <c:v>0.79742864808000002</c:v>
                </c:pt>
                <c:pt idx="632">
                  <c:v>0.79288104866800002</c:v>
                </c:pt>
                <c:pt idx="633">
                  <c:v>0.77456350878500002</c:v>
                </c:pt>
                <c:pt idx="634">
                  <c:v>0.70127743203399995</c:v>
                </c:pt>
                <c:pt idx="635">
                  <c:v>0.72626449336200005</c:v>
                </c:pt>
                <c:pt idx="636">
                  <c:v>0.78201634877399995</c:v>
                </c:pt>
                <c:pt idx="637">
                  <c:v>0.74782567141400003</c:v>
                </c:pt>
                <c:pt idx="638">
                  <c:v>0.79820934590600001</c:v>
                </c:pt>
                <c:pt idx="639">
                  <c:v>0.71133764296400004</c:v>
                </c:pt>
                <c:pt idx="640">
                  <c:v>0.74956726145999997</c:v>
                </c:pt>
                <c:pt idx="641">
                  <c:v>0.73540892778400002</c:v>
                </c:pt>
                <c:pt idx="642">
                  <c:v>0.747540612868</c:v>
                </c:pt>
                <c:pt idx="643">
                  <c:v>0.78792952449599996</c:v>
                </c:pt>
                <c:pt idx="644">
                  <c:v>0.79274909191200005</c:v>
                </c:pt>
                <c:pt idx="645">
                  <c:v>0.75799039425000003</c:v>
                </c:pt>
                <c:pt idx="646">
                  <c:v>0.75190373225499996</c:v>
                </c:pt>
                <c:pt idx="647">
                  <c:v>0.79405952822000003</c:v>
                </c:pt>
                <c:pt idx="648">
                  <c:v>0.71656189030999995</c:v>
                </c:pt>
                <c:pt idx="649">
                  <c:v>0.72852077243799995</c:v>
                </c:pt>
                <c:pt idx="650">
                  <c:v>0.76344634208499995</c:v>
                </c:pt>
                <c:pt idx="651">
                  <c:v>0.74881129964600002</c:v>
                </c:pt>
                <c:pt idx="652">
                  <c:v>0.773619511343</c:v>
                </c:pt>
                <c:pt idx="653">
                  <c:v>0.75523244851399995</c:v>
                </c:pt>
                <c:pt idx="654">
                  <c:v>0.75130729634799998</c:v>
                </c:pt>
                <c:pt idx="655">
                  <c:v>0.75188162006000003</c:v>
                </c:pt>
                <c:pt idx="656">
                  <c:v>0.75130428111100001</c:v>
                </c:pt>
                <c:pt idx="657">
                  <c:v>0.71214072105000004</c:v>
                </c:pt>
                <c:pt idx="658">
                  <c:v>0.71021466348600004</c:v>
                </c:pt>
                <c:pt idx="659">
                  <c:v>0.76671285070999995</c:v>
                </c:pt>
                <c:pt idx="660">
                  <c:v>0.73635449079399995</c:v>
                </c:pt>
                <c:pt idx="661">
                  <c:v>0.76254801180099996</c:v>
                </c:pt>
                <c:pt idx="662">
                  <c:v>0.76419304083200001</c:v>
                </c:pt>
                <c:pt idx="663">
                  <c:v>0.70753551574999995</c:v>
                </c:pt>
                <c:pt idx="664">
                  <c:v>0.77838129012000001</c:v>
                </c:pt>
                <c:pt idx="665">
                  <c:v>0.77833820608399995</c:v>
                </c:pt>
                <c:pt idx="666">
                  <c:v>0.70084801319599999</c:v>
                </c:pt>
                <c:pt idx="667">
                  <c:v>0.77934240819</c:v>
                </c:pt>
                <c:pt idx="668">
                  <c:v>0.73489551878199999</c:v>
                </c:pt>
                <c:pt idx="669">
                  <c:v>0.70224400426599998</c:v>
                </c:pt>
                <c:pt idx="670">
                  <c:v>0.79232687793400003</c:v>
                </c:pt>
                <c:pt idx="671">
                  <c:v>0.73641304347799996</c:v>
                </c:pt>
                <c:pt idx="672">
                  <c:v>0.72325226416999999</c:v>
                </c:pt>
                <c:pt idx="673">
                  <c:v>0.700676959042</c:v>
                </c:pt>
                <c:pt idx="674">
                  <c:v>0.78556651814099998</c:v>
                </c:pt>
                <c:pt idx="675">
                  <c:v>0.78588825743599999</c:v>
                </c:pt>
                <c:pt idx="676">
                  <c:v>0.79934803122599996</c:v>
                </c:pt>
                <c:pt idx="677">
                  <c:v>0.76754385964899996</c:v>
                </c:pt>
                <c:pt idx="678">
                  <c:v>0.79077619766399998</c:v>
                </c:pt>
                <c:pt idx="679">
                  <c:v>0.70394891483199995</c:v>
                </c:pt>
                <c:pt idx="680">
                  <c:v>0.77610175710399998</c:v>
                </c:pt>
                <c:pt idx="681">
                  <c:v>0.70724245159999999</c:v>
                </c:pt>
                <c:pt idx="682">
                  <c:v>0.74204147819400001</c:v>
                </c:pt>
                <c:pt idx="683">
                  <c:v>0.733696687884</c:v>
                </c:pt>
                <c:pt idx="684">
                  <c:v>0.706086453665</c:v>
                </c:pt>
                <c:pt idx="685">
                  <c:v>0.70602110490400005</c:v>
                </c:pt>
                <c:pt idx="686">
                  <c:v>0.76508711067099999</c:v>
                </c:pt>
                <c:pt idx="687">
                  <c:v>0.78377644222599996</c:v>
                </c:pt>
                <c:pt idx="688">
                  <c:v>0.78612967087399999</c:v>
                </c:pt>
                <c:pt idx="689">
                  <c:v>0.782027901887</c:v>
                </c:pt>
                <c:pt idx="690">
                  <c:v>0.75892757400900002</c:v>
                </c:pt>
                <c:pt idx="691">
                  <c:v>0.76889611863499996</c:v>
                </c:pt>
                <c:pt idx="692">
                  <c:v>0.796969844122</c:v>
                </c:pt>
                <c:pt idx="693">
                  <c:v>0.73720949674000003</c:v>
                </c:pt>
                <c:pt idx="694">
                  <c:v>0.72706543426000003</c:v>
                </c:pt>
                <c:pt idx="695">
                  <c:v>0.76146701139499995</c:v>
                </c:pt>
                <c:pt idx="696">
                  <c:v>0.712795490872</c:v>
                </c:pt>
                <c:pt idx="697">
                  <c:v>0.72664846529299998</c:v>
                </c:pt>
                <c:pt idx="698">
                  <c:v>0.71424401634599999</c:v>
                </c:pt>
                <c:pt idx="699">
                  <c:v>0.78922417036600001</c:v>
                </c:pt>
                <c:pt idx="700">
                  <c:v>0.78076708719700005</c:v>
                </c:pt>
                <c:pt idx="701">
                  <c:v>0.792861255037</c:v>
                </c:pt>
                <c:pt idx="702">
                  <c:v>0.73770705621499999</c:v>
                </c:pt>
                <c:pt idx="703">
                  <c:v>0.78126846033999997</c:v>
                </c:pt>
                <c:pt idx="704">
                  <c:v>0.75367577756799997</c:v>
                </c:pt>
                <c:pt idx="705">
                  <c:v>0.79850146316399995</c:v>
                </c:pt>
                <c:pt idx="706">
                  <c:v>0.79859131859099997</c:v>
                </c:pt>
                <c:pt idx="707">
                  <c:v>0.77715637771599999</c:v>
                </c:pt>
                <c:pt idx="708">
                  <c:v>0.75769244111400003</c:v>
                </c:pt>
                <c:pt idx="709">
                  <c:v>0.72372155425999996</c:v>
                </c:pt>
                <c:pt idx="710">
                  <c:v>0.72473073736500004</c:v>
                </c:pt>
                <c:pt idx="711">
                  <c:v>0.77306645597400003</c:v>
                </c:pt>
                <c:pt idx="712">
                  <c:v>0.70031496876099997</c:v>
                </c:pt>
                <c:pt idx="713">
                  <c:v>0.73672595520399997</c:v>
                </c:pt>
                <c:pt idx="714">
                  <c:v>0.74796693774199996</c:v>
                </c:pt>
                <c:pt idx="715">
                  <c:v>0.78130409694199998</c:v>
                </c:pt>
                <c:pt idx="716">
                  <c:v>0.76006271293799998</c:v>
                </c:pt>
                <c:pt idx="717">
                  <c:v>0.75830278795999995</c:v>
                </c:pt>
                <c:pt idx="718">
                  <c:v>0.73647878023900004</c:v>
                </c:pt>
                <c:pt idx="719">
                  <c:v>0.73021553142499995</c:v>
                </c:pt>
                <c:pt idx="720">
                  <c:v>0.77093490106100004</c:v>
                </c:pt>
                <c:pt idx="721">
                  <c:v>0.74861297111199998</c:v>
                </c:pt>
                <c:pt idx="722">
                  <c:v>0.74295465931899995</c:v>
                </c:pt>
                <c:pt idx="723">
                  <c:v>0.77055772342200002</c:v>
                </c:pt>
                <c:pt idx="724">
                  <c:v>0.76869708657799996</c:v>
                </c:pt>
                <c:pt idx="725">
                  <c:v>0.74404761904799999</c:v>
                </c:pt>
                <c:pt idx="726">
                  <c:v>0.77378014582200005</c:v>
                </c:pt>
                <c:pt idx="727">
                  <c:v>0.72524346736099998</c:v>
                </c:pt>
                <c:pt idx="728">
                  <c:v>0.76875204716699996</c:v>
                </c:pt>
                <c:pt idx="729">
                  <c:v>0.72164619556499998</c:v>
                </c:pt>
                <c:pt idx="730">
                  <c:v>0.77361593276100005</c:v>
                </c:pt>
                <c:pt idx="731">
                  <c:v>0.77439662147499999</c:v>
                </c:pt>
                <c:pt idx="732">
                  <c:v>0.71788422920200001</c:v>
                </c:pt>
                <c:pt idx="733">
                  <c:v>0.76309714082799995</c:v>
                </c:pt>
                <c:pt idx="734">
                  <c:v>0.708919202518</c:v>
                </c:pt>
                <c:pt idx="735">
                  <c:v>0.79694341181299999</c:v>
                </c:pt>
                <c:pt idx="736">
                  <c:v>0.70465467527100001</c:v>
                </c:pt>
                <c:pt idx="737">
                  <c:v>0.70984965575400005</c:v>
                </c:pt>
                <c:pt idx="738">
                  <c:v>0.71949465093800002</c:v>
                </c:pt>
                <c:pt idx="739">
                  <c:v>0.70785560912400003</c:v>
                </c:pt>
                <c:pt idx="740">
                  <c:v>0.77105900344099998</c:v>
                </c:pt>
                <c:pt idx="741">
                  <c:v>0.74803026022499997</c:v>
                </c:pt>
                <c:pt idx="742">
                  <c:v>0.75821287779199997</c:v>
                </c:pt>
                <c:pt idx="743">
                  <c:v>0.78707971141300004</c:v>
                </c:pt>
                <c:pt idx="744">
                  <c:v>0.72113861708399996</c:v>
                </c:pt>
                <c:pt idx="745">
                  <c:v>0.75281576830200003</c:v>
                </c:pt>
                <c:pt idx="746">
                  <c:v>0.70467816170899999</c:v>
                </c:pt>
                <c:pt idx="747">
                  <c:v>0.733223675756</c:v>
                </c:pt>
                <c:pt idx="748">
                  <c:v>0.76236800846300001</c:v>
                </c:pt>
                <c:pt idx="749">
                  <c:v>0.76479240489400002</c:v>
                </c:pt>
                <c:pt idx="750">
                  <c:v>0.75474209650599999</c:v>
                </c:pt>
                <c:pt idx="751">
                  <c:v>0.72991071428599996</c:v>
                </c:pt>
                <c:pt idx="752">
                  <c:v>0.70517707138399999</c:v>
                </c:pt>
                <c:pt idx="753">
                  <c:v>0.72663782311699998</c:v>
                </c:pt>
                <c:pt idx="754">
                  <c:v>0.717985417229</c:v>
                </c:pt>
                <c:pt idx="755">
                  <c:v>0.74239265002900001</c:v>
                </c:pt>
                <c:pt idx="756">
                  <c:v>0.74298354105200004</c:v>
                </c:pt>
                <c:pt idx="757">
                  <c:v>0.77844102000500004</c:v>
                </c:pt>
                <c:pt idx="758">
                  <c:v>0.73162141131199998</c:v>
                </c:pt>
                <c:pt idx="759">
                  <c:v>0.78496726912299997</c:v>
                </c:pt>
                <c:pt idx="760">
                  <c:v>0.75978346409700004</c:v>
                </c:pt>
                <c:pt idx="761">
                  <c:v>0.73944181925600005</c:v>
                </c:pt>
                <c:pt idx="762">
                  <c:v>0.71263881544200003</c:v>
                </c:pt>
                <c:pt idx="763">
                  <c:v>0.79418672930099998</c:v>
                </c:pt>
                <c:pt idx="764">
                  <c:v>0.766942771084</c:v>
                </c:pt>
                <c:pt idx="765">
                  <c:v>0.73360441794700004</c:v>
                </c:pt>
                <c:pt idx="766">
                  <c:v>0.82537540070899995</c:v>
                </c:pt>
                <c:pt idx="767">
                  <c:v>0.88511326860799999</c:v>
                </c:pt>
                <c:pt idx="768">
                  <c:v>0.85649467744800001</c:v>
                </c:pt>
                <c:pt idx="769">
                  <c:v>0.84014651231199999</c:v>
                </c:pt>
                <c:pt idx="770">
                  <c:v>0.85633120774799998</c:v>
                </c:pt>
                <c:pt idx="771">
                  <c:v>0.81875701144299995</c:v>
                </c:pt>
                <c:pt idx="772">
                  <c:v>0.87603831475000005</c:v>
                </c:pt>
                <c:pt idx="773">
                  <c:v>0.88001542218200002</c:v>
                </c:pt>
                <c:pt idx="774">
                  <c:v>0.83439517680800002</c:v>
                </c:pt>
                <c:pt idx="775">
                  <c:v>0.88177505509700005</c:v>
                </c:pt>
                <c:pt idx="776">
                  <c:v>0.85943626696200004</c:v>
                </c:pt>
                <c:pt idx="777">
                  <c:v>0.85903929644900001</c:v>
                </c:pt>
                <c:pt idx="778">
                  <c:v>0.80238846327199997</c:v>
                </c:pt>
                <c:pt idx="779">
                  <c:v>0.81266385247700001</c:v>
                </c:pt>
                <c:pt idx="780">
                  <c:v>0.87685841540700005</c:v>
                </c:pt>
                <c:pt idx="781">
                  <c:v>0.89843943522400005</c:v>
                </c:pt>
                <c:pt idx="782">
                  <c:v>0.86916376702800002</c:v>
                </c:pt>
                <c:pt idx="783">
                  <c:v>0.82381857041100004</c:v>
                </c:pt>
                <c:pt idx="784">
                  <c:v>0.81290254461</c:v>
                </c:pt>
                <c:pt idx="785">
                  <c:v>0.81533849057999996</c:v>
                </c:pt>
                <c:pt idx="786">
                  <c:v>0.89569644379799995</c:v>
                </c:pt>
                <c:pt idx="787">
                  <c:v>0.89041475932900005</c:v>
                </c:pt>
                <c:pt idx="788">
                  <c:v>0.87711274193900002</c:v>
                </c:pt>
                <c:pt idx="789">
                  <c:v>0.82078213766700003</c:v>
                </c:pt>
                <c:pt idx="790">
                  <c:v>0.82518227945300004</c:v>
                </c:pt>
                <c:pt idx="791">
                  <c:v>0.85583796664</c:v>
                </c:pt>
                <c:pt idx="792">
                  <c:v>0.85835735935500002</c:v>
                </c:pt>
                <c:pt idx="793">
                  <c:v>0.879286694102</c:v>
                </c:pt>
                <c:pt idx="794">
                  <c:v>0.80224630095899996</c:v>
                </c:pt>
                <c:pt idx="795">
                  <c:v>0.80224154680899995</c:v>
                </c:pt>
                <c:pt idx="796">
                  <c:v>0.89532259319800001</c:v>
                </c:pt>
                <c:pt idx="797">
                  <c:v>0.83580316108099995</c:v>
                </c:pt>
                <c:pt idx="798">
                  <c:v>0.86094553768299997</c:v>
                </c:pt>
                <c:pt idx="799">
                  <c:v>0.85277209861699999</c:v>
                </c:pt>
                <c:pt idx="800">
                  <c:v>0.84204957338099995</c:v>
                </c:pt>
                <c:pt idx="801">
                  <c:v>0.84474748988500004</c:v>
                </c:pt>
                <c:pt idx="802">
                  <c:v>0.83119531050899997</c:v>
                </c:pt>
                <c:pt idx="803">
                  <c:v>0.80938723481700003</c:v>
                </c:pt>
                <c:pt idx="804">
                  <c:v>0.85538461538499999</c:v>
                </c:pt>
                <c:pt idx="805">
                  <c:v>0.89111922141099997</c:v>
                </c:pt>
                <c:pt idx="806">
                  <c:v>0.86059119148399998</c:v>
                </c:pt>
                <c:pt idx="807">
                  <c:v>0.88937320679800003</c:v>
                </c:pt>
                <c:pt idx="808">
                  <c:v>0.89695906432700001</c:v>
                </c:pt>
                <c:pt idx="809">
                  <c:v>0.82006765152600003</c:v>
                </c:pt>
                <c:pt idx="810">
                  <c:v>0.89626530231799995</c:v>
                </c:pt>
                <c:pt idx="811">
                  <c:v>0.81043262631199997</c:v>
                </c:pt>
                <c:pt idx="812">
                  <c:v>0.82045012726199995</c:v>
                </c:pt>
                <c:pt idx="813">
                  <c:v>0.84377177902699996</c:v>
                </c:pt>
                <c:pt idx="814">
                  <c:v>0.85776255707799998</c:v>
                </c:pt>
                <c:pt idx="815">
                  <c:v>0.82467378410400005</c:v>
                </c:pt>
                <c:pt idx="816">
                  <c:v>0.86542188236499995</c:v>
                </c:pt>
                <c:pt idx="817">
                  <c:v>0.85897975282700001</c:v>
                </c:pt>
                <c:pt idx="818">
                  <c:v>0.81952293411400001</c:v>
                </c:pt>
                <c:pt idx="819">
                  <c:v>0.89466765610099996</c:v>
                </c:pt>
                <c:pt idx="820">
                  <c:v>0.866378346134</c:v>
                </c:pt>
                <c:pt idx="821">
                  <c:v>0.810619138711</c:v>
                </c:pt>
                <c:pt idx="822">
                  <c:v>0.86932911446500005</c:v>
                </c:pt>
                <c:pt idx="823">
                  <c:v>0.82195707755500003</c:v>
                </c:pt>
                <c:pt idx="824">
                  <c:v>0.83053677440600004</c:v>
                </c:pt>
                <c:pt idx="825">
                  <c:v>0.85846397745299996</c:v>
                </c:pt>
                <c:pt idx="826">
                  <c:v>0.81883573846400004</c:v>
                </c:pt>
                <c:pt idx="827">
                  <c:v>0.825395306557</c:v>
                </c:pt>
                <c:pt idx="828">
                  <c:v>0.89168650894199997</c:v>
                </c:pt>
                <c:pt idx="829">
                  <c:v>0.85681204168299996</c:v>
                </c:pt>
                <c:pt idx="830">
                  <c:v>0.82071581404399996</c:v>
                </c:pt>
                <c:pt idx="831">
                  <c:v>0.88083832335300005</c:v>
                </c:pt>
                <c:pt idx="832">
                  <c:v>0.88664031001700006</c:v>
                </c:pt>
                <c:pt idx="833">
                  <c:v>0.86783904619999996</c:v>
                </c:pt>
                <c:pt idx="834">
                  <c:v>0.86167072540800005</c:v>
                </c:pt>
                <c:pt idx="835">
                  <c:v>0.85300138677899995</c:v>
                </c:pt>
                <c:pt idx="836">
                  <c:v>0.88577643781199999</c:v>
                </c:pt>
                <c:pt idx="837">
                  <c:v>0.80944235374600004</c:v>
                </c:pt>
                <c:pt idx="838">
                  <c:v>0.86159441659299996</c:v>
                </c:pt>
                <c:pt idx="839">
                  <c:v>0.88877459174499995</c:v>
                </c:pt>
                <c:pt idx="840">
                  <c:v>0.80844224283300004</c:v>
                </c:pt>
                <c:pt idx="841">
                  <c:v>0.825852498017</c:v>
                </c:pt>
                <c:pt idx="842">
                  <c:v>0.88833860686900001</c:v>
                </c:pt>
                <c:pt idx="843">
                  <c:v>0.81793144149899999</c:v>
                </c:pt>
                <c:pt idx="844">
                  <c:v>0.88981460631999998</c:v>
                </c:pt>
                <c:pt idx="845">
                  <c:v>0.89413321570399995</c:v>
                </c:pt>
                <c:pt idx="846">
                  <c:v>0.87430376589900005</c:v>
                </c:pt>
                <c:pt idx="847">
                  <c:v>0.80027789213699996</c:v>
                </c:pt>
                <c:pt idx="848">
                  <c:v>0.88716707021800001</c:v>
                </c:pt>
                <c:pt idx="849">
                  <c:v>0.81384023921399995</c:v>
                </c:pt>
                <c:pt idx="850">
                  <c:v>0.87667795759599998</c:v>
                </c:pt>
                <c:pt idx="851">
                  <c:v>0.81798636073499997</c:v>
                </c:pt>
                <c:pt idx="852">
                  <c:v>0.832369942197</c:v>
                </c:pt>
                <c:pt idx="853">
                  <c:v>0.82369036760900005</c:v>
                </c:pt>
                <c:pt idx="854">
                  <c:v>0.83966923594999998</c:v>
                </c:pt>
                <c:pt idx="855">
                  <c:v>0.87910284463900001</c:v>
                </c:pt>
                <c:pt idx="856">
                  <c:v>0.86950051759799996</c:v>
                </c:pt>
                <c:pt idx="857">
                  <c:v>0.89438943894400003</c:v>
                </c:pt>
                <c:pt idx="858">
                  <c:v>0.87723656488799995</c:v>
                </c:pt>
                <c:pt idx="859">
                  <c:v>0.83938234584500004</c:v>
                </c:pt>
                <c:pt idx="860">
                  <c:v>0.84212662337699995</c:v>
                </c:pt>
                <c:pt idx="861">
                  <c:v>0.87543487100700002</c:v>
                </c:pt>
                <c:pt idx="862">
                  <c:v>0.88027850619400005</c:v>
                </c:pt>
                <c:pt idx="863">
                  <c:v>0.88280485417900001</c:v>
                </c:pt>
                <c:pt idx="864">
                  <c:v>0.889805573184</c:v>
                </c:pt>
                <c:pt idx="865">
                  <c:v>0.87371027651699995</c:v>
                </c:pt>
                <c:pt idx="866">
                  <c:v>0.80790197308099998</c:v>
                </c:pt>
                <c:pt idx="867">
                  <c:v>0.87616870974399996</c:v>
                </c:pt>
                <c:pt idx="868">
                  <c:v>0.82276778853499999</c:v>
                </c:pt>
                <c:pt idx="869">
                  <c:v>0.866656750827</c:v>
                </c:pt>
                <c:pt idx="870">
                  <c:v>0.86257390983000004</c:v>
                </c:pt>
                <c:pt idx="871">
                  <c:v>0.86320503251900005</c:v>
                </c:pt>
                <c:pt idx="872">
                  <c:v>0.86060652124299997</c:v>
                </c:pt>
                <c:pt idx="873">
                  <c:v>0.89632765580399998</c:v>
                </c:pt>
                <c:pt idx="874">
                  <c:v>0.86067873477099999</c:v>
                </c:pt>
                <c:pt idx="875">
                  <c:v>0.896785343934</c:v>
                </c:pt>
                <c:pt idx="876">
                  <c:v>0.87807142415100004</c:v>
                </c:pt>
                <c:pt idx="877">
                  <c:v>0.84972117171999995</c:v>
                </c:pt>
                <c:pt idx="878">
                  <c:v>0.82801898400399998</c:v>
                </c:pt>
                <c:pt idx="879">
                  <c:v>0.85833478792100004</c:v>
                </c:pt>
                <c:pt idx="880">
                  <c:v>0.81362533989899999</c:v>
                </c:pt>
                <c:pt idx="881">
                  <c:v>0.89366104774400001</c:v>
                </c:pt>
                <c:pt idx="882">
                  <c:v>0.83410839236800005</c:v>
                </c:pt>
                <c:pt idx="883">
                  <c:v>0.86487222241100004</c:v>
                </c:pt>
                <c:pt idx="884">
                  <c:v>0.88028912799500003</c:v>
                </c:pt>
                <c:pt idx="885">
                  <c:v>0.83005537521499995</c:v>
                </c:pt>
                <c:pt idx="886">
                  <c:v>0.82088525065200002</c:v>
                </c:pt>
                <c:pt idx="887">
                  <c:v>0.86148746500200002</c:v>
                </c:pt>
                <c:pt idx="888">
                  <c:v>0.86096771973300001</c:v>
                </c:pt>
                <c:pt idx="889">
                  <c:v>0.80286721280200002</c:v>
                </c:pt>
                <c:pt idx="890">
                  <c:v>0.86359164075700001</c:v>
                </c:pt>
                <c:pt idx="891">
                  <c:v>0.80165339126199997</c:v>
                </c:pt>
                <c:pt idx="892">
                  <c:v>0.87185488589799998</c:v>
                </c:pt>
                <c:pt idx="893">
                  <c:v>0.86492083946999998</c:v>
                </c:pt>
                <c:pt idx="894">
                  <c:v>0.89736183897099997</c:v>
                </c:pt>
                <c:pt idx="895">
                  <c:v>0.87326031160799999</c:v>
                </c:pt>
                <c:pt idx="896">
                  <c:v>0.89540871835799996</c:v>
                </c:pt>
                <c:pt idx="897">
                  <c:v>0.88374982251900003</c:v>
                </c:pt>
                <c:pt idx="898">
                  <c:v>0.85935387359399995</c:v>
                </c:pt>
                <c:pt idx="899">
                  <c:v>0.878107088338</c:v>
                </c:pt>
                <c:pt idx="900">
                  <c:v>0.86548890255499999</c:v>
                </c:pt>
                <c:pt idx="901">
                  <c:v>0.86451162326599995</c:v>
                </c:pt>
                <c:pt idx="902">
                  <c:v>0.88088883894699999</c:v>
                </c:pt>
                <c:pt idx="903">
                  <c:v>0.83450227051199999</c:v>
                </c:pt>
                <c:pt idx="904">
                  <c:v>0.87489251934699996</c:v>
                </c:pt>
                <c:pt idx="905">
                  <c:v>0.82656826568300001</c:v>
                </c:pt>
                <c:pt idx="906">
                  <c:v>0.84142083082499997</c:v>
                </c:pt>
                <c:pt idx="907">
                  <c:v>0.85957043764100005</c:v>
                </c:pt>
                <c:pt idx="908">
                  <c:v>0.88898796255000001</c:v>
                </c:pt>
                <c:pt idx="909">
                  <c:v>0.82674415704299997</c:v>
                </c:pt>
                <c:pt idx="910">
                  <c:v>0.85028063703599999</c:v>
                </c:pt>
                <c:pt idx="911">
                  <c:v>0.84433257295700004</c:v>
                </c:pt>
                <c:pt idx="912">
                  <c:v>0.84550350574099997</c:v>
                </c:pt>
                <c:pt idx="913">
                  <c:v>0.87037037036999998</c:v>
                </c:pt>
                <c:pt idx="914">
                  <c:v>0.815013893318</c:v>
                </c:pt>
                <c:pt idx="915">
                  <c:v>0.86001917545499995</c:v>
                </c:pt>
                <c:pt idx="916">
                  <c:v>0.82015839808699997</c:v>
                </c:pt>
                <c:pt idx="917">
                  <c:v>0.852584705439</c:v>
                </c:pt>
                <c:pt idx="918">
                  <c:v>0.85467581387699998</c:v>
                </c:pt>
                <c:pt idx="919">
                  <c:v>0.81151553111999997</c:v>
                </c:pt>
                <c:pt idx="920">
                  <c:v>0.83051325437099999</c:v>
                </c:pt>
                <c:pt idx="921">
                  <c:v>0.81317791294099995</c:v>
                </c:pt>
                <c:pt idx="922">
                  <c:v>0.85478977026400005</c:v>
                </c:pt>
                <c:pt idx="923">
                  <c:v>0.83725231175699999</c:v>
                </c:pt>
                <c:pt idx="924">
                  <c:v>0.86500279287100001</c:v>
                </c:pt>
                <c:pt idx="925">
                  <c:v>0.89523809523800002</c:v>
                </c:pt>
                <c:pt idx="926">
                  <c:v>0.97213518573299995</c:v>
                </c:pt>
                <c:pt idx="927">
                  <c:v>0.92599257308299998</c:v>
                </c:pt>
                <c:pt idx="928">
                  <c:v>0.95442943873099995</c:v>
                </c:pt>
                <c:pt idx="929">
                  <c:v>0.94813186813200001</c:v>
                </c:pt>
                <c:pt idx="930">
                  <c:v>0.95724449309100001</c:v>
                </c:pt>
                <c:pt idx="931">
                  <c:v>0.96771899579800003</c:v>
                </c:pt>
                <c:pt idx="932">
                  <c:v>0.95867951428200004</c:v>
                </c:pt>
                <c:pt idx="933">
                  <c:v>0.98675640469000003</c:v>
                </c:pt>
                <c:pt idx="934">
                  <c:v>0.97073328308399998</c:v>
                </c:pt>
                <c:pt idx="935">
                  <c:v>0.99576792859300001</c:v>
                </c:pt>
                <c:pt idx="936">
                  <c:v>0.99314298775300003</c:v>
                </c:pt>
                <c:pt idx="937">
                  <c:v>0.92817053569100005</c:v>
                </c:pt>
                <c:pt idx="938">
                  <c:v>0.90105904540799997</c:v>
                </c:pt>
                <c:pt idx="939">
                  <c:v>0.95683906643899996</c:v>
                </c:pt>
                <c:pt idx="940">
                  <c:v>0.96924843690200002</c:v>
                </c:pt>
                <c:pt idx="941">
                  <c:v>0.98019162147700001</c:v>
                </c:pt>
                <c:pt idx="942">
                  <c:v>1</c:v>
                </c:pt>
                <c:pt idx="943">
                  <c:v>0.96491228070199997</c:v>
                </c:pt>
                <c:pt idx="944">
                  <c:v>0.90598517588500005</c:v>
                </c:pt>
                <c:pt idx="945">
                  <c:v>0.94630872483200001</c:v>
                </c:pt>
                <c:pt idx="946">
                  <c:v>0.96514869888499999</c:v>
                </c:pt>
                <c:pt idx="947">
                  <c:v>0.91784047795599999</c:v>
                </c:pt>
                <c:pt idx="948">
                  <c:v>0.92563765334899994</c:v>
                </c:pt>
                <c:pt idx="949">
                  <c:v>0.93669116761100002</c:v>
                </c:pt>
                <c:pt idx="950">
                  <c:v>0.90907136253200005</c:v>
                </c:pt>
                <c:pt idx="951">
                  <c:v>0.99964007198600002</c:v>
                </c:pt>
                <c:pt idx="952">
                  <c:v>0.97878574777299998</c:v>
                </c:pt>
                <c:pt idx="953">
                  <c:v>0.95174838497400005</c:v>
                </c:pt>
                <c:pt idx="954">
                  <c:v>0.992284835531</c:v>
                </c:pt>
                <c:pt idx="955">
                  <c:v>0.94609268514300005</c:v>
                </c:pt>
                <c:pt idx="956">
                  <c:v>0.91786993371900005</c:v>
                </c:pt>
                <c:pt idx="957">
                  <c:v>0.95765162961399997</c:v>
                </c:pt>
                <c:pt idx="958">
                  <c:v>0.93354938784599995</c:v>
                </c:pt>
                <c:pt idx="959">
                  <c:v>0.91772087845399997</c:v>
                </c:pt>
                <c:pt idx="960">
                  <c:v>0.90058280845700001</c:v>
                </c:pt>
                <c:pt idx="961">
                  <c:v>0.98781476278000002</c:v>
                </c:pt>
                <c:pt idx="962">
                  <c:v>0.99785784339000005</c:v>
                </c:pt>
                <c:pt idx="963">
                  <c:v>0.93064590235300004</c:v>
                </c:pt>
                <c:pt idx="964">
                  <c:v>0.98063401029200004</c:v>
                </c:pt>
                <c:pt idx="965">
                  <c:v>0.95907090560999997</c:v>
                </c:pt>
                <c:pt idx="966">
                  <c:v>0.97799628275100003</c:v>
                </c:pt>
                <c:pt idx="967">
                  <c:v>0.971502268078</c:v>
                </c:pt>
                <c:pt idx="968">
                  <c:v>0.90027406778399999</c:v>
                </c:pt>
                <c:pt idx="969">
                  <c:v>0.94465473145800005</c:v>
                </c:pt>
                <c:pt idx="970">
                  <c:v>0.92588928362599998</c:v>
                </c:pt>
                <c:pt idx="971">
                  <c:v>0.91722590596800002</c:v>
                </c:pt>
                <c:pt idx="972">
                  <c:v>0.95673998357199996</c:v>
                </c:pt>
                <c:pt idx="973">
                  <c:v>0.98979296505699998</c:v>
                </c:pt>
                <c:pt idx="974">
                  <c:v>0.97774728331399996</c:v>
                </c:pt>
                <c:pt idx="975">
                  <c:v>0.93190741142199995</c:v>
                </c:pt>
                <c:pt idx="976">
                  <c:v>0.96259511986000001</c:v>
                </c:pt>
                <c:pt idx="977">
                  <c:v>0.92134831460699995</c:v>
                </c:pt>
                <c:pt idx="978">
                  <c:v>0.98685390666999995</c:v>
                </c:pt>
                <c:pt idx="979">
                  <c:v>0.97465552542699996</c:v>
                </c:pt>
                <c:pt idx="980">
                  <c:v>0.97281269066499998</c:v>
                </c:pt>
                <c:pt idx="981">
                  <c:v>0.907060653188</c:v>
                </c:pt>
                <c:pt idx="982">
                  <c:v>0.90218113374700004</c:v>
                </c:pt>
                <c:pt idx="983">
                  <c:v>0.935331230284</c:v>
                </c:pt>
                <c:pt idx="984">
                  <c:v>0.94878144875299997</c:v>
                </c:pt>
                <c:pt idx="985">
                  <c:v>0.94376775311700001</c:v>
                </c:pt>
                <c:pt idx="986">
                  <c:v>0.96496445669499997</c:v>
                </c:pt>
                <c:pt idx="987">
                  <c:v>0.96384921219300002</c:v>
                </c:pt>
                <c:pt idx="988">
                  <c:v>0.903595763341</c:v>
                </c:pt>
                <c:pt idx="989">
                  <c:v>0.90869348876900002</c:v>
                </c:pt>
                <c:pt idx="990">
                  <c:v>0.90535788558200003</c:v>
                </c:pt>
                <c:pt idx="991">
                  <c:v>0.95154956484800002</c:v>
                </c:pt>
                <c:pt idx="992">
                  <c:v>0.96649604467200001</c:v>
                </c:pt>
                <c:pt idx="993">
                  <c:v>0.93280218052200004</c:v>
                </c:pt>
                <c:pt idx="994">
                  <c:v>0.97536712458599995</c:v>
                </c:pt>
                <c:pt idx="995">
                  <c:v>0.91947608200499997</c:v>
                </c:pt>
                <c:pt idx="996">
                  <c:v>0.93444730077100002</c:v>
                </c:pt>
                <c:pt idx="997">
                  <c:v>0.95384848179199999</c:v>
                </c:pt>
                <c:pt idx="998">
                  <c:v>0.94820897778199997</c:v>
                </c:pt>
                <c:pt idx="999">
                  <c:v>0.90679824561400002</c:v>
                </c:pt>
                <c:pt idx="1000">
                  <c:v>0.91826443242099998</c:v>
                </c:pt>
                <c:pt idx="1001">
                  <c:v>0.96178649076900002</c:v>
                </c:pt>
                <c:pt idx="1002">
                  <c:v>0.94959977661999995</c:v>
                </c:pt>
                <c:pt idx="1003">
                  <c:v>0.91971043106299999</c:v>
                </c:pt>
                <c:pt idx="1004">
                  <c:v>0.94631921824099996</c:v>
                </c:pt>
                <c:pt idx="1005">
                  <c:v>0.91302615193000003</c:v>
                </c:pt>
                <c:pt idx="1006">
                  <c:v>0.92974372249500004</c:v>
                </c:pt>
                <c:pt idx="1007">
                  <c:v>0.94570633908900004</c:v>
                </c:pt>
                <c:pt idx="1008">
                  <c:v>0.91020064543300006</c:v>
                </c:pt>
                <c:pt idx="1009">
                  <c:v>0.98352899947399997</c:v>
                </c:pt>
                <c:pt idx="1010">
                  <c:v>0.95759741135200005</c:v>
                </c:pt>
                <c:pt idx="1011">
                  <c:v>0.93997106096799998</c:v>
                </c:pt>
                <c:pt idx="1012">
                  <c:v>0.94408898147499998</c:v>
                </c:pt>
                <c:pt idx="1013">
                  <c:v>0.95866405065500004</c:v>
                </c:pt>
                <c:pt idx="1014">
                  <c:v>0.90472607571100006</c:v>
                </c:pt>
                <c:pt idx="1015">
                  <c:v>0.93986825066199997</c:v>
                </c:pt>
                <c:pt idx="1016">
                  <c:v>0.96423731036600002</c:v>
                </c:pt>
                <c:pt idx="1017">
                  <c:v>0.93459805959800002</c:v>
                </c:pt>
                <c:pt idx="1018">
                  <c:v>0.92099792099800004</c:v>
                </c:pt>
                <c:pt idx="1019">
                  <c:v>0.96261933247099996</c:v>
                </c:pt>
                <c:pt idx="1020">
                  <c:v>0.94194016080099996</c:v>
                </c:pt>
                <c:pt idx="1021">
                  <c:v>0.926445529933</c:v>
                </c:pt>
                <c:pt idx="1022">
                  <c:v>0.933555303502</c:v>
                </c:pt>
                <c:pt idx="1023">
                  <c:v>0.91130604288499995</c:v>
                </c:pt>
                <c:pt idx="1024">
                  <c:v>0.90664892774600003</c:v>
                </c:pt>
                <c:pt idx="1025">
                  <c:v>0.94024464245799999</c:v>
                </c:pt>
                <c:pt idx="1026">
                  <c:v>0.91275249949000004</c:v>
                </c:pt>
                <c:pt idx="1027">
                  <c:v>0.92433668314999995</c:v>
                </c:pt>
                <c:pt idx="1028">
                  <c:v>0.95316224933399996</c:v>
                </c:pt>
                <c:pt idx="1029">
                  <c:v>0.97044588610899996</c:v>
                </c:pt>
                <c:pt idx="1030">
                  <c:v>0.95271739130400002</c:v>
                </c:pt>
                <c:pt idx="1031">
                  <c:v>0.93904394299299998</c:v>
                </c:pt>
                <c:pt idx="1032">
                  <c:v>0.92457476228400004</c:v>
                </c:pt>
                <c:pt idx="1033">
                  <c:v>0.97883597883600004</c:v>
                </c:pt>
                <c:pt idx="1034">
                  <c:v>0.94893617021300003</c:v>
                </c:pt>
                <c:pt idx="1035">
                  <c:v>0.953274103323</c:v>
                </c:pt>
                <c:pt idx="1036">
                  <c:v>0.98635724331899999</c:v>
                </c:pt>
                <c:pt idx="1037">
                  <c:v>0.94331018758399998</c:v>
                </c:pt>
                <c:pt idx="1038">
                  <c:v>0.94244311106099998</c:v>
                </c:pt>
                <c:pt idx="1039">
                  <c:v>0.90856144437999997</c:v>
                </c:pt>
                <c:pt idx="1040">
                  <c:v>0.94346978557500005</c:v>
                </c:pt>
                <c:pt idx="1041">
                  <c:v>0.93542260208899997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CC8-49E3-B415-C21D7965C0D1}"/>
            </c:ext>
          </c:extLst>
        </c:ser>
        <c:ser>
          <c:idx val="1"/>
          <c:order val="1"/>
          <c:tx>
            <c:strRef>
              <c:f>predict_data!$D$1</c:f>
              <c:strCache>
                <c:ptCount val="1"/>
                <c:pt idx="0">
                  <c:v>Prediction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val>
            <c:numRef>
              <c:f>predict_data!$D$2:$D$1043</c:f>
              <c:numCache>
                <c:formatCode>0.00000000000</c:formatCode>
                <c:ptCount val="1042"/>
                <c:pt idx="0">
                  <c:v>0.574352145195</c:v>
                </c:pt>
                <c:pt idx="1">
                  <c:v>0.432412177324</c:v>
                </c:pt>
                <c:pt idx="2">
                  <c:v>0.160795450211</c:v>
                </c:pt>
                <c:pt idx="3">
                  <c:v>0.40151607990299998</c:v>
                </c:pt>
                <c:pt idx="4">
                  <c:v>4.1990317404300001E-3</c:v>
                </c:pt>
                <c:pt idx="5">
                  <c:v>5.2709706127600002E-2</c:v>
                </c:pt>
                <c:pt idx="6">
                  <c:v>0.256914556026</c:v>
                </c:pt>
                <c:pt idx="7">
                  <c:v>2.6723487302700001E-2</c:v>
                </c:pt>
                <c:pt idx="8">
                  <c:v>0.33943650126500002</c:v>
                </c:pt>
                <c:pt idx="9">
                  <c:v>0.39095780253399998</c:v>
                </c:pt>
                <c:pt idx="10">
                  <c:v>0.24454735219500001</c:v>
                </c:pt>
                <c:pt idx="11">
                  <c:v>0.25468572974199999</c:v>
                </c:pt>
                <c:pt idx="12">
                  <c:v>0.23909237980799999</c:v>
                </c:pt>
                <c:pt idx="13">
                  <c:v>0.19689874351</c:v>
                </c:pt>
                <c:pt idx="14">
                  <c:v>0.198925375938</c:v>
                </c:pt>
                <c:pt idx="15">
                  <c:v>0.17170299589599999</c:v>
                </c:pt>
                <c:pt idx="16">
                  <c:v>0.135721042752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4.3559513986100001E-2</c:v>
                </c:pt>
                <c:pt idx="21">
                  <c:v>0</c:v>
                </c:pt>
                <c:pt idx="22">
                  <c:v>0</c:v>
                </c:pt>
                <c:pt idx="23">
                  <c:v>6.7398943007000001E-2</c:v>
                </c:pt>
                <c:pt idx="24">
                  <c:v>4.39851842821E-2</c:v>
                </c:pt>
                <c:pt idx="25">
                  <c:v>0</c:v>
                </c:pt>
                <c:pt idx="26">
                  <c:v>6.5227448940299998E-2</c:v>
                </c:pt>
                <c:pt idx="27">
                  <c:v>0.13532687723600001</c:v>
                </c:pt>
                <c:pt idx="28">
                  <c:v>0.163586035371</c:v>
                </c:pt>
                <c:pt idx="29">
                  <c:v>0.22258971631499999</c:v>
                </c:pt>
                <c:pt idx="30">
                  <c:v>0.19109167158599999</c:v>
                </c:pt>
                <c:pt idx="31">
                  <c:v>0.19540691375700001</c:v>
                </c:pt>
                <c:pt idx="32">
                  <c:v>0.16789373755500001</c:v>
                </c:pt>
                <c:pt idx="33">
                  <c:v>0.217111513019</c:v>
                </c:pt>
                <c:pt idx="34">
                  <c:v>0.13889051973800001</c:v>
                </c:pt>
                <c:pt idx="35">
                  <c:v>0.13236652314700001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1.9500264897900001E-2</c:v>
                </c:pt>
                <c:pt idx="42">
                  <c:v>0.12162330746699999</c:v>
                </c:pt>
                <c:pt idx="43">
                  <c:v>0.12095669656999999</c:v>
                </c:pt>
                <c:pt idx="44">
                  <c:v>0.18952751159699999</c:v>
                </c:pt>
                <c:pt idx="45">
                  <c:v>2.4065162986500001E-2</c:v>
                </c:pt>
                <c:pt idx="46">
                  <c:v>0.23367948830099999</c:v>
                </c:pt>
                <c:pt idx="47">
                  <c:v>0</c:v>
                </c:pt>
                <c:pt idx="48">
                  <c:v>6.1190236359799997E-2</c:v>
                </c:pt>
                <c:pt idx="49">
                  <c:v>1.9151497632300001E-2</c:v>
                </c:pt>
                <c:pt idx="50">
                  <c:v>0.31889840960499999</c:v>
                </c:pt>
                <c:pt idx="51">
                  <c:v>0.16855572164099999</c:v>
                </c:pt>
                <c:pt idx="52">
                  <c:v>0.113473430276</c:v>
                </c:pt>
                <c:pt idx="53">
                  <c:v>0.16413180530099999</c:v>
                </c:pt>
                <c:pt idx="54">
                  <c:v>0.18785679340399999</c:v>
                </c:pt>
                <c:pt idx="55">
                  <c:v>0.29904040694200001</c:v>
                </c:pt>
                <c:pt idx="56">
                  <c:v>0.129784867167</c:v>
                </c:pt>
                <c:pt idx="57">
                  <c:v>0</c:v>
                </c:pt>
                <c:pt idx="58">
                  <c:v>0.14845742285300001</c:v>
                </c:pt>
                <c:pt idx="59">
                  <c:v>0.40458789467799999</c:v>
                </c:pt>
                <c:pt idx="60">
                  <c:v>0.165917426348</c:v>
                </c:pt>
                <c:pt idx="61">
                  <c:v>1.3828136026899999E-2</c:v>
                </c:pt>
                <c:pt idx="62">
                  <c:v>6.7733656614999997E-3</c:v>
                </c:pt>
                <c:pt idx="63">
                  <c:v>0.107701770961</c:v>
                </c:pt>
                <c:pt idx="64">
                  <c:v>0.33738595247300002</c:v>
                </c:pt>
                <c:pt idx="65">
                  <c:v>0.37518188357400001</c:v>
                </c:pt>
                <c:pt idx="66">
                  <c:v>4.2079500854000002E-2</c:v>
                </c:pt>
                <c:pt idx="67">
                  <c:v>0</c:v>
                </c:pt>
                <c:pt idx="68">
                  <c:v>0</c:v>
                </c:pt>
                <c:pt idx="69">
                  <c:v>0.43487671017599999</c:v>
                </c:pt>
                <c:pt idx="70">
                  <c:v>0.29442197084400001</c:v>
                </c:pt>
                <c:pt idx="71">
                  <c:v>0.47263509035099999</c:v>
                </c:pt>
                <c:pt idx="72">
                  <c:v>0.35311925411200001</c:v>
                </c:pt>
                <c:pt idx="73">
                  <c:v>0.11752328276600001</c:v>
                </c:pt>
                <c:pt idx="74">
                  <c:v>0.32541933655700001</c:v>
                </c:pt>
                <c:pt idx="75">
                  <c:v>0.16857191920299999</c:v>
                </c:pt>
                <c:pt idx="76">
                  <c:v>0.168497204781</c:v>
                </c:pt>
                <c:pt idx="77">
                  <c:v>0.26592460274700003</c:v>
                </c:pt>
                <c:pt idx="78">
                  <c:v>0.25285416841500002</c:v>
                </c:pt>
                <c:pt idx="79">
                  <c:v>0.320621937513</c:v>
                </c:pt>
                <c:pt idx="80">
                  <c:v>0.19109682738799999</c:v>
                </c:pt>
                <c:pt idx="81">
                  <c:v>0.224574103951</c:v>
                </c:pt>
                <c:pt idx="82">
                  <c:v>0.18062108755100001</c:v>
                </c:pt>
                <c:pt idx="83">
                  <c:v>0.314514249563</c:v>
                </c:pt>
                <c:pt idx="84">
                  <c:v>0.33355647325499999</c:v>
                </c:pt>
                <c:pt idx="85">
                  <c:v>0.18379387259499999</c:v>
                </c:pt>
                <c:pt idx="86">
                  <c:v>8.8324345648299996E-2</c:v>
                </c:pt>
                <c:pt idx="87">
                  <c:v>5.6522294878999998E-2</c:v>
                </c:pt>
                <c:pt idx="88">
                  <c:v>5.0671666860599998E-2</c:v>
                </c:pt>
                <c:pt idx="89">
                  <c:v>1.94672085345E-2</c:v>
                </c:pt>
                <c:pt idx="90">
                  <c:v>0.109301157296</c:v>
                </c:pt>
                <c:pt idx="91">
                  <c:v>0</c:v>
                </c:pt>
                <c:pt idx="92">
                  <c:v>7.9574316739999998E-2</c:v>
                </c:pt>
                <c:pt idx="93">
                  <c:v>0.218091249466</c:v>
                </c:pt>
                <c:pt idx="94">
                  <c:v>0.196969375014</c:v>
                </c:pt>
                <c:pt idx="95">
                  <c:v>0.105011567473</c:v>
                </c:pt>
                <c:pt idx="96">
                  <c:v>3.1555335968699999E-2</c:v>
                </c:pt>
                <c:pt idx="97">
                  <c:v>0</c:v>
                </c:pt>
                <c:pt idx="98">
                  <c:v>0.17214716970899999</c:v>
                </c:pt>
                <c:pt idx="99">
                  <c:v>0.51624989509600006</c:v>
                </c:pt>
                <c:pt idx="100">
                  <c:v>0.24931046366699999</c:v>
                </c:pt>
                <c:pt idx="101">
                  <c:v>0.51157939434099997</c:v>
                </c:pt>
                <c:pt idx="102">
                  <c:v>0.42818066477799999</c:v>
                </c:pt>
                <c:pt idx="103">
                  <c:v>3.6075171083199999E-2</c:v>
                </c:pt>
                <c:pt idx="104">
                  <c:v>0.32791641354599999</c:v>
                </c:pt>
                <c:pt idx="105">
                  <c:v>0.27888980507900002</c:v>
                </c:pt>
                <c:pt idx="106">
                  <c:v>0.32060265541100003</c:v>
                </c:pt>
                <c:pt idx="107">
                  <c:v>0.249967649579</c:v>
                </c:pt>
                <c:pt idx="108">
                  <c:v>2.8835855424399998E-2</c:v>
                </c:pt>
                <c:pt idx="109">
                  <c:v>0.45288312435200001</c:v>
                </c:pt>
                <c:pt idx="110">
                  <c:v>0.60631161928199995</c:v>
                </c:pt>
                <c:pt idx="111">
                  <c:v>0.45976597070699998</c:v>
                </c:pt>
                <c:pt idx="112">
                  <c:v>0.446228832006</c:v>
                </c:pt>
                <c:pt idx="113">
                  <c:v>0.44314482808099998</c:v>
                </c:pt>
                <c:pt idx="114">
                  <c:v>0.44702973961800002</c:v>
                </c:pt>
                <c:pt idx="115">
                  <c:v>0.43845656514199999</c:v>
                </c:pt>
                <c:pt idx="116">
                  <c:v>0.46244594454799998</c:v>
                </c:pt>
                <c:pt idx="117">
                  <c:v>0.303190737963</c:v>
                </c:pt>
                <c:pt idx="118">
                  <c:v>0.32697242498399998</c:v>
                </c:pt>
                <c:pt idx="119">
                  <c:v>0.33403772115699998</c:v>
                </c:pt>
                <c:pt idx="120">
                  <c:v>0.22190229594700001</c:v>
                </c:pt>
                <c:pt idx="121">
                  <c:v>0.15818780660599999</c:v>
                </c:pt>
                <c:pt idx="122">
                  <c:v>0.36388799548099998</c:v>
                </c:pt>
                <c:pt idx="123">
                  <c:v>0.223647117615</c:v>
                </c:pt>
                <c:pt idx="124">
                  <c:v>0.35748437046999998</c:v>
                </c:pt>
                <c:pt idx="125">
                  <c:v>0.485414505005</c:v>
                </c:pt>
                <c:pt idx="126">
                  <c:v>0.35248312354099998</c:v>
                </c:pt>
                <c:pt idx="127">
                  <c:v>0.38783749938000001</c:v>
                </c:pt>
                <c:pt idx="128">
                  <c:v>0.28087815642399999</c:v>
                </c:pt>
                <c:pt idx="129">
                  <c:v>0.23198193311699999</c:v>
                </c:pt>
                <c:pt idx="130">
                  <c:v>0.198801040649</c:v>
                </c:pt>
                <c:pt idx="131">
                  <c:v>0</c:v>
                </c:pt>
                <c:pt idx="132">
                  <c:v>0.153063669801</c:v>
                </c:pt>
                <c:pt idx="133">
                  <c:v>3.8168817758600003E-2</c:v>
                </c:pt>
                <c:pt idx="134">
                  <c:v>0.188230529428</c:v>
                </c:pt>
                <c:pt idx="135">
                  <c:v>0.143263846636</c:v>
                </c:pt>
                <c:pt idx="136">
                  <c:v>0.22135867178400001</c:v>
                </c:pt>
                <c:pt idx="137">
                  <c:v>0.168802678585</c:v>
                </c:pt>
                <c:pt idx="138">
                  <c:v>0.20135959982900001</c:v>
                </c:pt>
                <c:pt idx="139">
                  <c:v>0.17479030787899999</c:v>
                </c:pt>
                <c:pt idx="140">
                  <c:v>0.237847104669</c:v>
                </c:pt>
                <c:pt idx="141">
                  <c:v>5.3710648789999996E-3</c:v>
                </c:pt>
                <c:pt idx="142">
                  <c:v>0</c:v>
                </c:pt>
                <c:pt idx="143">
                  <c:v>0.456981450319</c:v>
                </c:pt>
                <c:pt idx="144">
                  <c:v>0.42594853043600001</c:v>
                </c:pt>
                <c:pt idx="145">
                  <c:v>0.408277273178</c:v>
                </c:pt>
                <c:pt idx="146">
                  <c:v>0.239648282528</c:v>
                </c:pt>
                <c:pt idx="147">
                  <c:v>4.5284491032400002E-2</c:v>
                </c:pt>
                <c:pt idx="148">
                  <c:v>9.1926932334899999E-2</c:v>
                </c:pt>
                <c:pt idx="149">
                  <c:v>5.8811828494100001E-2</c:v>
                </c:pt>
                <c:pt idx="150">
                  <c:v>0.40025189518900001</c:v>
                </c:pt>
                <c:pt idx="151">
                  <c:v>0.27303862571699999</c:v>
                </c:pt>
                <c:pt idx="152">
                  <c:v>0.40565446019200002</c:v>
                </c:pt>
                <c:pt idx="153">
                  <c:v>0.38864001631700001</c:v>
                </c:pt>
                <c:pt idx="154">
                  <c:v>0.37305402755700001</c:v>
                </c:pt>
                <c:pt idx="155">
                  <c:v>0.46304374933199999</c:v>
                </c:pt>
                <c:pt idx="156">
                  <c:v>0.25930890440900001</c:v>
                </c:pt>
                <c:pt idx="157">
                  <c:v>0.29430609941500002</c:v>
                </c:pt>
                <c:pt idx="158">
                  <c:v>0.145648375154</c:v>
                </c:pt>
                <c:pt idx="159">
                  <c:v>0.20686581730799999</c:v>
                </c:pt>
                <c:pt idx="160">
                  <c:v>0.208204954863</c:v>
                </c:pt>
                <c:pt idx="161">
                  <c:v>0.40883761644400002</c:v>
                </c:pt>
                <c:pt idx="162">
                  <c:v>0.23818486928900001</c:v>
                </c:pt>
                <c:pt idx="163">
                  <c:v>0.43546822667099999</c:v>
                </c:pt>
                <c:pt idx="164">
                  <c:v>0.44247558713000001</c:v>
                </c:pt>
                <c:pt idx="165">
                  <c:v>0.12016493082</c:v>
                </c:pt>
                <c:pt idx="166">
                  <c:v>0.32497417926799999</c:v>
                </c:pt>
                <c:pt idx="167">
                  <c:v>0.51245373487500001</c:v>
                </c:pt>
                <c:pt idx="168">
                  <c:v>0.512842535973</c:v>
                </c:pt>
                <c:pt idx="169">
                  <c:v>0.52143150567999996</c:v>
                </c:pt>
                <c:pt idx="170">
                  <c:v>0.43638393282900001</c:v>
                </c:pt>
                <c:pt idx="171">
                  <c:v>0.46448415517800001</c:v>
                </c:pt>
                <c:pt idx="172">
                  <c:v>0.48114311695099998</c:v>
                </c:pt>
                <c:pt idx="173">
                  <c:v>0.45165017247200001</c:v>
                </c:pt>
                <c:pt idx="174">
                  <c:v>0.36109492182699998</c:v>
                </c:pt>
                <c:pt idx="175">
                  <c:v>0.40183493495</c:v>
                </c:pt>
                <c:pt idx="176">
                  <c:v>0.27912575006500001</c:v>
                </c:pt>
                <c:pt idx="177">
                  <c:v>0.33435562253000001</c:v>
                </c:pt>
                <c:pt idx="178">
                  <c:v>0.35452488064799997</c:v>
                </c:pt>
                <c:pt idx="179">
                  <c:v>0.42055156827000001</c:v>
                </c:pt>
                <c:pt idx="180">
                  <c:v>0.31445685028999998</c:v>
                </c:pt>
                <c:pt idx="181">
                  <c:v>0.43255180120499997</c:v>
                </c:pt>
                <c:pt idx="182">
                  <c:v>0.38289853930500001</c:v>
                </c:pt>
                <c:pt idx="183">
                  <c:v>0.342372626066</c:v>
                </c:pt>
                <c:pt idx="184">
                  <c:v>0.31405404210100002</c:v>
                </c:pt>
                <c:pt idx="185">
                  <c:v>0.24963289499300001</c:v>
                </c:pt>
                <c:pt idx="186">
                  <c:v>0.200034126639</c:v>
                </c:pt>
                <c:pt idx="187">
                  <c:v>0.17549714446100001</c:v>
                </c:pt>
                <c:pt idx="188">
                  <c:v>0.36855477094700001</c:v>
                </c:pt>
                <c:pt idx="189">
                  <c:v>0.50594395399100001</c:v>
                </c:pt>
                <c:pt idx="190">
                  <c:v>0.16424989700299999</c:v>
                </c:pt>
                <c:pt idx="191">
                  <c:v>0.29199725389499998</c:v>
                </c:pt>
                <c:pt idx="192">
                  <c:v>0.46517923474299999</c:v>
                </c:pt>
                <c:pt idx="193">
                  <c:v>0.44666501879699999</c:v>
                </c:pt>
                <c:pt idx="194">
                  <c:v>0.466784149408</c:v>
                </c:pt>
                <c:pt idx="195">
                  <c:v>0.31413498520900002</c:v>
                </c:pt>
                <c:pt idx="196">
                  <c:v>0.54513263702400006</c:v>
                </c:pt>
                <c:pt idx="197">
                  <c:v>0.48555546998999999</c:v>
                </c:pt>
                <c:pt idx="198">
                  <c:v>0.45938590168999999</c:v>
                </c:pt>
                <c:pt idx="199">
                  <c:v>0.46291348338100002</c:v>
                </c:pt>
                <c:pt idx="200">
                  <c:v>0.47237536311099998</c:v>
                </c:pt>
                <c:pt idx="201">
                  <c:v>0.47307109832799998</c:v>
                </c:pt>
                <c:pt idx="202">
                  <c:v>0.36092245578799997</c:v>
                </c:pt>
                <c:pt idx="203">
                  <c:v>0.36550152301799999</c:v>
                </c:pt>
                <c:pt idx="204">
                  <c:v>0.35648357868199998</c:v>
                </c:pt>
                <c:pt idx="205">
                  <c:v>0.41914466023399999</c:v>
                </c:pt>
                <c:pt idx="206">
                  <c:v>0.40434682369199998</c:v>
                </c:pt>
                <c:pt idx="207">
                  <c:v>0.46350494027099998</c:v>
                </c:pt>
                <c:pt idx="208">
                  <c:v>0.43122041225399999</c:v>
                </c:pt>
                <c:pt idx="209">
                  <c:v>0.42373067140600001</c:v>
                </c:pt>
                <c:pt idx="210">
                  <c:v>0.39714437723200002</c:v>
                </c:pt>
                <c:pt idx="211">
                  <c:v>9.1030612587900003E-2</c:v>
                </c:pt>
                <c:pt idx="212">
                  <c:v>0.20040780305899999</c:v>
                </c:pt>
                <c:pt idx="213">
                  <c:v>0.139394551516</c:v>
                </c:pt>
                <c:pt idx="214">
                  <c:v>0.22183577716399999</c:v>
                </c:pt>
                <c:pt idx="215">
                  <c:v>0.20425958931400001</c:v>
                </c:pt>
                <c:pt idx="216">
                  <c:v>0.496694594622</c:v>
                </c:pt>
                <c:pt idx="217">
                  <c:v>0.51855862140700004</c:v>
                </c:pt>
                <c:pt idx="218">
                  <c:v>0.471511155367</c:v>
                </c:pt>
                <c:pt idx="219">
                  <c:v>0.58801770210299997</c:v>
                </c:pt>
                <c:pt idx="220">
                  <c:v>0.42177504301099999</c:v>
                </c:pt>
                <c:pt idx="221">
                  <c:v>0.46973797678899998</c:v>
                </c:pt>
                <c:pt idx="222">
                  <c:v>0.29037585854499998</c:v>
                </c:pt>
                <c:pt idx="223">
                  <c:v>0.470982700586</c:v>
                </c:pt>
                <c:pt idx="224">
                  <c:v>0.531253516674</c:v>
                </c:pt>
                <c:pt idx="225">
                  <c:v>0.494599819183</c:v>
                </c:pt>
                <c:pt idx="226">
                  <c:v>0.53156238794300004</c:v>
                </c:pt>
                <c:pt idx="227">
                  <c:v>0.56844449043300005</c:v>
                </c:pt>
                <c:pt idx="228">
                  <c:v>0.538160085678</c:v>
                </c:pt>
                <c:pt idx="229">
                  <c:v>0.50734436512000003</c:v>
                </c:pt>
                <c:pt idx="230">
                  <c:v>0.57028049230599998</c:v>
                </c:pt>
                <c:pt idx="231">
                  <c:v>0.54723107814799998</c:v>
                </c:pt>
                <c:pt idx="232">
                  <c:v>0.48373851180100003</c:v>
                </c:pt>
                <c:pt idx="233">
                  <c:v>0.59513115882900003</c:v>
                </c:pt>
                <c:pt idx="234">
                  <c:v>0.40485802292799999</c:v>
                </c:pt>
                <c:pt idx="235">
                  <c:v>0.44807189703</c:v>
                </c:pt>
                <c:pt idx="236">
                  <c:v>0.45117357373200001</c:v>
                </c:pt>
                <c:pt idx="237">
                  <c:v>0.46764287352599998</c:v>
                </c:pt>
                <c:pt idx="238">
                  <c:v>0.42404690384900001</c:v>
                </c:pt>
                <c:pt idx="239">
                  <c:v>0.40453621745099999</c:v>
                </c:pt>
                <c:pt idx="240">
                  <c:v>0.43910452723499999</c:v>
                </c:pt>
                <c:pt idx="241">
                  <c:v>0.468996196985</c:v>
                </c:pt>
                <c:pt idx="242">
                  <c:v>0.44979408383399999</c:v>
                </c:pt>
                <c:pt idx="243">
                  <c:v>0.411541193724</c:v>
                </c:pt>
                <c:pt idx="244">
                  <c:v>0.40496957302100001</c:v>
                </c:pt>
                <c:pt idx="245">
                  <c:v>0.162018254399</c:v>
                </c:pt>
                <c:pt idx="246">
                  <c:v>0.425122201443</c:v>
                </c:pt>
                <c:pt idx="247">
                  <c:v>0.44085487723400002</c:v>
                </c:pt>
                <c:pt idx="248">
                  <c:v>0.423336923122</c:v>
                </c:pt>
                <c:pt idx="249">
                  <c:v>0.33186516165699997</c:v>
                </c:pt>
                <c:pt idx="250">
                  <c:v>0.42252448201199999</c:v>
                </c:pt>
                <c:pt idx="251">
                  <c:v>0.42806711792899999</c:v>
                </c:pt>
                <c:pt idx="252">
                  <c:v>0.43749365210500002</c:v>
                </c:pt>
                <c:pt idx="253">
                  <c:v>0.33107274770700001</c:v>
                </c:pt>
                <c:pt idx="254">
                  <c:v>0.21898137033000001</c:v>
                </c:pt>
                <c:pt idx="255">
                  <c:v>0.219966575503</c:v>
                </c:pt>
                <c:pt idx="256">
                  <c:v>0.383441388607</c:v>
                </c:pt>
                <c:pt idx="257">
                  <c:v>0.35034972429299999</c:v>
                </c:pt>
                <c:pt idx="258">
                  <c:v>0.538185656071</c:v>
                </c:pt>
                <c:pt idx="259">
                  <c:v>0.29586383700399999</c:v>
                </c:pt>
                <c:pt idx="260">
                  <c:v>0.46722194552399998</c:v>
                </c:pt>
                <c:pt idx="261">
                  <c:v>0.33991295099300001</c:v>
                </c:pt>
                <c:pt idx="262">
                  <c:v>0.49810948967899998</c:v>
                </c:pt>
                <c:pt idx="263">
                  <c:v>0.50155735015900005</c:v>
                </c:pt>
                <c:pt idx="264">
                  <c:v>0.46680670976600003</c:v>
                </c:pt>
                <c:pt idx="265">
                  <c:v>0.476959913969</c:v>
                </c:pt>
                <c:pt idx="266">
                  <c:v>0.36616984009699999</c:v>
                </c:pt>
                <c:pt idx="267">
                  <c:v>0.42507919669200001</c:v>
                </c:pt>
                <c:pt idx="268">
                  <c:v>0.50184565782500001</c:v>
                </c:pt>
                <c:pt idx="269">
                  <c:v>0.12932904064699999</c:v>
                </c:pt>
                <c:pt idx="270">
                  <c:v>0.490742713213</c:v>
                </c:pt>
                <c:pt idx="271">
                  <c:v>0.42316612601300002</c:v>
                </c:pt>
                <c:pt idx="272">
                  <c:v>0.38682040572199999</c:v>
                </c:pt>
                <c:pt idx="273">
                  <c:v>0.44127532839799999</c:v>
                </c:pt>
                <c:pt idx="274">
                  <c:v>0.51475512981399996</c:v>
                </c:pt>
                <c:pt idx="275">
                  <c:v>0.50965881347700004</c:v>
                </c:pt>
                <c:pt idx="276">
                  <c:v>0.434938341379</c:v>
                </c:pt>
                <c:pt idx="277">
                  <c:v>0.44276571273799997</c:v>
                </c:pt>
                <c:pt idx="278">
                  <c:v>0.218183323741</c:v>
                </c:pt>
                <c:pt idx="279">
                  <c:v>0.50224024057399996</c:v>
                </c:pt>
                <c:pt idx="280">
                  <c:v>0.52748072147400005</c:v>
                </c:pt>
                <c:pt idx="281">
                  <c:v>0.44561374187500002</c:v>
                </c:pt>
                <c:pt idx="282">
                  <c:v>0.38343566656099998</c:v>
                </c:pt>
                <c:pt idx="283">
                  <c:v>0.48525041341800002</c:v>
                </c:pt>
                <c:pt idx="284">
                  <c:v>5.1252707839000003E-2</c:v>
                </c:pt>
                <c:pt idx="285">
                  <c:v>0.48747804760899999</c:v>
                </c:pt>
                <c:pt idx="286">
                  <c:v>0.42322060465799999</c:v>
                </c:pt>
                <c:pt idx="287">
                  <c:v>0.47657540440599999</c:v>
                </c:pt>
                <c:pt idx="288">
                  <c:v>0.59786611795400002</c:v>
                </c:pt>
                <c:pt idx="289">
                  <c:v>0.44092774391200001</c:v>
                </c:pt>
                <c:pt idx="290">
                  <c:v>0.60446691513100004</c:v>
                </c:pt>
                <c:pt idx="291">
                  <c:v>0.55001890659300001</c:v>
                </c:pt>
                <c:pt idx="292">
                  <c:v>0.49791967868800002</c:v>
                </c:pt>
                <c:pt idx="293">
                  <c:v>0.55354255437900002</c:v>
                </c:pt>
                <c:pt idx="294">
                  <c:v>0.58587324619299996</c:v>
                </c:pt>
                <c:pt idx="295">
                  <c:v>0.56006485223799995</c:v>
                </c:pt>
                <c:pt idx="296">
                  <c:v>0.52861112356200002</c:v>
                </c:pt>
                <c:pt idx="297">
                  <c:v>0.63782846927600001</c:v>
                </c:pt>
                <c:pt idx="298">
                  <c:v>0.52453362941699999</c:v>
                </c:pt>
                <c:pt idx="299">
                  <c:v>0.50130409002300003</c:v>
                </c:pt>
                <c:pt idx="300">
                  <c:v>0.61300021410000005</c:v>
                </c:pt>
                <c:pt idx="301">
                  <c:v>0.52638578414899995</c:v>
                </c:pt>
                <c:pt idx="302">
                  <c:v>0.50718575716000003</c:v>
                </c:pt>
                <c:pt idx="303">
                  <c:v>0.51429283618900001</c:v>
                </c:pt>
                <c:pt idx="304">
                  <c:v>0.53183275461199997</c:v>
                </c:pt>
                <c:pt idx="305">
                  <c:v>0.56001245975500002</c:v>
                </c:pt>
                <c:pt idx="306">
                  <c:v>0.52502113580700005</c:v>
                </c:pt>
                <c:pt idx="307">
                  <c:v>0.51395654678299996</c:v>
                </c:pt>
                <c:pt idx="308">
                  <c:v>0.46214562654500002</c:v>
                </c:pt>
                <c:pt idx="309">
                  <c:v>0.427642047405</c:v>
                </c:pt>
                <c:pt idx="310">
                  <c:v>0.47528043389300001</c:v>
                </c:pt>
                <c:pt idx="311">
                  <c:v>0.477703422308</c:v>
                </c:pt>
                <c:pt idx="312">
                  <c:v>0.42216056585299999</c:v>
                </c:pt>
                <c:pt idx="313">
                  <c:v>0.39260965585699997</c:v>
                </c:pt>
                <c:pt idx="314">
                  <c:v>0.39908835291900002</c:v>
                </c:pt>
                <c:pt idx="315">
                  <c:v>0.384664028883</c:v>
                </c:pt>
                <c:pt idx="316">
                  <c:v>0.40484368801100001</c:v>
                </c:pt>
                <c:pt idx="317">
                  <c:v>0.46485558152200002</c:v>
                </c:pt>
                <c:pt idx="318">
                  <c:v>0.34120509028399998</c:v>
                </c:pt>
                <c:pt idx="319">
                  <c:v>0.42585682869000002</c:v>
                </c:pt>
                <c:pt idx="320">
                  <c:v>0.32949015498200002</c:v>
                </c:pt>
                <c:pt idx="321">
                  <c:v>0.48799222707700002</c:v>
                </c:pt>
                <c:pt idx="322">
                  <c:v>0.51625061035200004</c:v>
                </c:pt>
                <c:pt idx="323">
                  <c:v>9.8758049309300003E-2</c:v>
                </c:pt>
                <c:pt idx="324">
                  <c:v>0.35687121748900003</c:v>
                </c:pt>
                <c:pt idx="325">
                  <c:v>0.54190742969500005</c:v>
                </c:pt>
                <c:pt idx="326">
                  <c:v>0.51921904087100001</c:v>
                </c:pt>
                <c:pt idx="327">
                  <c:v>0.498253822327</c:v>
                </c:pt>
                <c:pt idx="328">
                  <c:v>0.40991955995599999</c:v>
                </c:pt>
                <c:pt idx="329">
                  <c:v>0.51665407419200005</c:v>
                </c:pt>
                <c:pt idx="330">
                  <c:v>0.47173568606400001</c:v>
                </c:pt>
                <c:pt idx="331">
                  <c:v>0.36940339207599998</c:v>
                </c:pt>
                <c:pt idx="332">
                  <c:v>0.34843650460199999</c:v>
                </c:pt>
                <c:pt idx="333">
                  <c:v>0.40624204277999998</c:v>
                </c:pt>
                <c:pt idx="334">
                  <c:v>0.50417619943600001</c:v>
                </c:pt>
                <c:pt idx="335">
                  <c:v>0.58621329069100003</c:v>
                </c:pt>
                <c:pt idx="336">
                  <c:v>0.50664746761299995</c:v>
                </c:pt>
                <c:pt idx="337">
                  <c:v>0.47737234830899999</c:v>
                </c:pt>
                <c:pt idx="338">
                  <c:v>0.54384523630100001</c:v>
                </c:pt>
                <c:pt idx="339">
                  <c:v>0.57163143157999996</c:v>
                </c:pt>
                <c:pt idx="340">
                  <c:v>0.55997252464299996</c:v>
                </c:pt>
                <c:pt idx="341">
                  <c:v>0.61546260118499996</c:v>
                </c:pt>
                <c:pt idx="342">
                  <c:v>0.59815126657499995</c:v>
                </c:pt>
                <c:pt idx="343">
                  <c:v>0.60171550512299998</c:v>
                </c:pt>
                <c:pt idx="344">
                  <c:v>0.447961747646</c:v>
                </c:pt>
                <c:pt idx="345">
                  <c:v>0.58223515748999999</c:v>
                </c:pt>
                <c:pt idx="346">
                  <c:v>0.60183745622600004</c:v>
                </c:pt>
                <c:pt idx="347">
                  <c:v>0.61716508865399999</c:v>
                </c:pt>
                <c:pt idx="348">
                  <c:v>0.55217641592</c:v>
                </c:pt>
                <c:pt idx="349">
                  <c:v>3.80778722465E-2</c:v>
                </c:pt>
                <c:pt idx="350">
                  <c:v>0.14521068334600001</c:v>
                </c:pt>
                <c:pt idx="351">
                  <c:v>0.36720475554499998</c:v>
                </c:pt>
                <c:pt idx="352">
                  <c:v>0.52630758285500001</c:v>
                </c:pt>
                <c:pt idx="353">
                  <c:v>0.50124949216799997</c:v>
                </c:pt>
                <c:pt idx="354">
                  <c:v>0.50157248973799995</c:v>
                </c:pt>
                <c:pt idx="355">
                  <c:v>0.49947956204400001</c:v>
                </c:pt>
                <c:pt idx="356">
                  <c:v>0.58154892921400003</c:v>
                </c:pt>
                <c:pt idx="357">
                  <c:v>0.51317316293699999</c:v>
                </c:pt>
                <c:pt idx="358">
                  <c:v>0.45841947197900001</c:v>
                </c:pt>
                <c:pt idx="359">
                  <c:v>0.37642237544099999</c:v>
                </c:pt>
                <c:pt idx="360">
                  <c:v>0.50105261802699996</c:v>
                </c:pt>
                <c:pt idx="361">
                  <c:v>0.57302957773200003</c:v>
                </c:pt>
                <c:pt idx="362">
                  <c:v>0.57652050256700005</c:v>
                </c:pt>
                <c:pt idx="363">
                  <c:v>0.57430934905999997</c:v>
                </c:pt>
                <c:pt idx="364">
                  <c:v>0.602398753166</c:v>
                </c:pt>
                <c:pt idx="365">
                  <c:v>0.50950288772600005</c:v>
                </c:pt>
                <c:pt idx="366">
                  <c:v>0.58761721849399995</c:v>
                </c:pt>
                <c:pt idx="367">
                  <c:v>0.60206085443500001</c:v>
                </c:pt>
                <c:pt idx="368">
                  <c:v>0.63472962379499998</c:v>
                </c:pt>
                <c:pt idx="369">
                  <c:v>0.55438846349699999</c:v>
                </c:pt>
                <c:pt idx="370">
                  <c:v>0.491644829512</c:v>
                </c:pt>
                <c:pt idx="371">
                  <c:v>0.54880553484000005</c:v>
                </c:pt>
                <c:pt idx="372">
                  <c:v>0.48462319374099999</c:v>
                </c:pt>
                <c:pt idx="373">
                  <c:v>0.47984153032299998</c:v>
                </c:pt>
                <c:pt idx="374">
                  <c:v>0.43695563077900001</c:v>
                </c:pt>
                <c:pt idx="375">
                  <c:v>0.47867912054099998</c:v>
                </c:pt>
                <c:pt idx="376">
                  <c:v>0.59831881523099995</c:v>
                </c:pt>
                <c:pt idx="377">
                  <c:v>0.53943753242500003</c:v>
                </c:pt>
                <c:pt idx="378">
                  <c:v>0.58733421564099997</c:v>
                </c:pt>
                <c:pt idx="379">
                  <c:v>0.52917647361800002</c:v>
                </c:pt>
                <c:pt idx="380">
                  <c:v>0.53488266468000001</c:v>
                </c:pt>
                <c:pt idx="381">
                  <c:v>0.55859851837200003</c:v>
                </c:pt>
                <c:pt idx="382">
                  <c:v>0.541015625</c:v>
                </c:pt>
                <c:pt idx="383">
                  <c:v>0.58513641357400004</c:v>
                </c:pt>
                <c:pt idx="384">
                  <c:v>0.54358452558500003</c:v>
                </c:pt>
                <c:pt idx="385">
                  <c:v>0.50717091560399996</c:v>
                </c:pt>
                <c:pt idx="386">
                  <c:v>0.59069585800199997</c:v>
                </c:pt>
                <c:pt idx="387">
                  <c:v>0.53669190406800005</c:v>
                </c:pt>
                <c:pt idx="388">
                  <c:v>0.56733745336499997</c:v>
                </c:pt>
                <c:pt idx="389">
                  <c:v>0.50907671451600001</c:v>
                </c:pt>
                <c:pt idx="390">
                  <c:v>0.32663664221799998</c:v>
                </c:pt>
                <c:pt idx="391">
                  <c:v>0.48110079765300001</c:v>
                </c:pt>
                <c:pt idx="392">
                  <c:v>0.45351934433000002</c:v>
                </c:pt>
                <c:pt idx="393">
                  <c:v>0.46222108602500001</c:v>
                </c:pt>
                <c:pt idx="394">
                  <c:v>0.39286649227100001</c:v>
                </c:pt>
                <c:pt idx="395">
                  <c:v>0.33547088503799999</c:v>
                </c:pt>
                <c:pt idx="396">
                  <c:v>0.44358333945299999</c:v>
                </c:pt>
                <c:pt idx="397">
                  <c:v>0.53864020109199995</c:v>
                </c:pt>
                <c:pt idx="398">
                  <c:v>0.43229264020899999</c:v>
                </c:pt>
                <c:pt idx="399">
                  <c:v>0.48673501610800002</c:v>
                </c:pt>
                <c:pt idx="400">
                  <c:v>0.41616529226299998</c:v>
                </c:pt>
                <c:pt idx="401">
                  <c:v>0.48564997315399999</c:v>
                </c:pt>
                <c:pt idx="402">
                  <c:v>0.40047881007199998</c:v>
                </c:pt>
                <c:pt idx="403">
                  <c:v>0.39534908533099999</c:v>
                </c:pt>
                <c:pt idx="404">
                  <c:v>0.31880816817300001</c:v>
                </c:pt>
                <c:pt idx="405">
                  <c:v>0.47955444455099999</c:v>
                </c:pt>
                <c:pt idx="406">
                  <c:v>0.36377301812200002</c:v>
                </c:pt>
                <c:pt idx="407">
                  <c:v>0.31012830138199998</c:v>
                </c:pt>
                <c:pt idx="408">
                  <c:v>0.44151449203499998</c:v>
                </c:pt>
                <c:pt idx="409">
                  <c:v>0.45460805296899998</c:v>
                </c:pt>
                <c:pt idx="410">
                  <c:v>0.51636940240899998</c:v>
                </c:pt>
                <c:pt idx="411">
                  <c:v>0.52139359712599997</c:v>
                </c:pt>
                <c:pt idx="412">
                  <c:v>0.33326023817099998</c:v>
                </c:pt>
                <c:pt idx="413">
                  <c:v>0.30997401475899999</c:v>
                </c:pt>
                <c:pt idx="414">
                  <c:v>0.46996340155600003</c:v>
                </c:pt>
                <c:pt idx="415">
                  <c:v>0.44136774539899998</c:v>
                </c:pt>
                <c:pt idx="416">
                  <c:v>0.48163339495700003</c:v>
                </c:pt>
                <c:pt idx="417">
                  <c:v>0.38799956440900002</c:v>
                </c:pt>
                <c:pt idx="418">
                  <c:v>0.49795436859100001</c:v>
                </c:pt>
                <c:pt idx="419">
                  <c:v>0.52710688114199999</c:v>
                </c:pt>
                <c:pt idx="420">
                  <c:v>0.58005064725900002</c:v>
                </c:pt>
                <c:pt idx="421">
                  <c:v>0.42876771092400001</c:v>
                </c:pt>
                <c:pt idx="422">
                  <c:v>0.43842098116900002</c:v>
                </c:pt>
                <c:pt idx="423">
                  <c:v>0.415233403444</c:v>
                </c:pt>
                <c:pt idx="424">
                  <c:v>0.59122139215500003</c:v>
                </c:pt>
                <c:pt idx="425">
                  <c:v>0.61408019065899999</c:v>
                </c:pt>
                <c:pt idx="426">
                  <c:v>0.63527894020099995</c:v>
                </c:pt>
                <c:pt idx="427">
                  <c:v>0.63106238841999995</c:v>
                </c:pt>
                <c:pt idx="428">
                  <c:v>0.60551202297200002</c:v>
                </c:pt>
                <c:pt idx="429">
                  <c:v>0.62437552213699998</c:v>
                </c:pt>
                <c:pt idx="430">
                  <c:v>0.52070957422300002</c:v>
                </c:pt>
                <c:pt idx="431">
                  <c:v>0.56287717819200001</c:v>
                </c:pt>
                <c:pt idx="432">
                  <c:v>0.22972223162700001</c:v>
                </c:pt>
                <c:pt idx="433">
                  <c:v>0.54213976860000002</c:v>
                </c:pt>
                <c:pt idx="434">
                  <c:v>0.57800585031499996</c:v>
                </c:pt>
                <c:pt idx="435">
                  <c:v>0.49846628308300001</c:v>
                </c:pt>
                <c:pt idx="436">
                  <c:v>0.40717935562099999</c:v>
                </c:pt>
                <c:pt idx="437">
                  <c:v>0.48833355307600002</c:v>
                </c:pt>
                <c:pt idx="438">
                  <c:v>0.53112620115300002</c:v>
                </c:pt>
                <c:pt idx="439">
                  <c:v>0.524912655354</c:v>
                </c:pt>
                <c:pt idx="440">
                  <c:v>0.53928041458099996</c:v>
                </c:pt>
                <c:pt idx="441">
                  <c:v>0.58141624927500002</c:v>
                </c:pt>
                <c:pt idx="442">
                  <c:v>0.52287101745599995</c:v>
                </c:pt>
                <c:pt idx="443">
                  <c:v>0.64839267730700001</c:v>
                </c:pt>
                <c:pt idx="444">
                  <c:v>0.60157507657999998</c:v>
                </c:pt>
                <c:pt idx="445">
                  <c:v>0.59482514858199997</c:v>
                </c:pt>
                <c:pt idx="446">
                  <c:v>0.61045819521</c:v>
                </c:pt>
                <c:pt idx="447">
                  <c:v>0.60424876213099998</c:v>
                </c:pt>
                <c:pt idx="448">
                  <c:v>0.61158263683299996</c:v>
                </c:pt>
                <c:pt idx="449">
                  <c:v>0.57448434829700001</c:v>
                </c:pt>
                <c:pt idx="450">
                  <c:v>0.542069852352</c:v>
                </c:pt>
                <c:pt idx="451">
                  <c:v>0.48297464847600002</c:v>
                </c:pt>
                <c:pt idx="452">
                  <c:v>0.56993806362199995</c:v>
                </c:pt>
                <c:pt idx="453">
                  <c:v>0.58288776874500003</c:v>
                </c:pt>
                <c:pt idx="454">
                  <c:v>0.61608952283899998</c:v>
                </c:pt>
                <c:pt idx="455">
                  <c:v>0.55547326803200003</c:v>
                </c:pt>
                <c:pt idx="456">
                  <c:v>0.62105369567900004</c:v>
                </c:pt>
                <c:pt idx="457">
                  <c:v>0.60422420501700003</c:v>
                </c:pt>
                <c:pt idx="458">
                  <c:v>0.55183494090999996</c:v>
                </c:pt>
                <c:pt idx="459">
                  <c:v>0.57106328010600005</c:v>
                </c:pt>
                <c:pt idx="460">
                  <c:v>0.58651614189099999</c:v>
                </c:pt>
                <c:pt idx="461">
                  <c:v>0.59650731086700004</c:v>
                </c:pt>
                <c:pt idx="462">
                  <c:v>0.50585633516299999</c:v>
                </c:pt>
                <c:pt idx="463">
                  <c:v>0.47159934043899998</c:v>
                </c:pt>
                <c:pt idx="464">
                  <c:v>0.52974283695199997</c:v>
                </c:pt>
                <c:pt idx="465">
                  <c:v>0.58979791402799997</c:v>
                </c:pt>
                <c:pt idx="466">
                  <c:v>0.52830487489699995</c:v>
                </c:pt>
                <c:pt idx="467">
                  <c:v>0.45273447036699999</c:v>
                </c:pt>
                <c:pt idx="468">
                  <c:v>0.61847561597800005</c:v>
                </c:pt>
                <c:pt idx="469">
                  <c:v>0.63076627254499995</c:v>
                </c:pt>
                <c:pt idx="470">
                  <c:v>0.65536898374599994</c:v>
                </c:pt>
                <c:pt idx="471">
                  <c:v>0.66192334890399995</c:v>
                </c:pt>
                <c:pt idx="472">
                  <c:v>0.602398276329</c:v>
                </c:pt>
                <c:pt idx="473">
                  <c:v>0.583873748779</c:v>
                </c:pt>
                <c:pt idx="474">
                  <c:v>0.54850441217400003</c:v>
                </c:pt>
                <c:pt idx="475">
                  <c:v>0.59497451782199995</c:v>
                </c:pt>
                <c:pt idx="476">
                  <c:v>0.492459565401</c:v>
                </c:pt>
                <c:pt idx="477">
                  <c:v>0.63567131757700002</c:v>
                </c:pt>
                <c:pt idx="478">
                  <c:v>0.57202076911900002</c:v>
                </c:pt>
                <c:pt idx="479">
                  <c:v>0.47122961282699999</c:v>
                </c:pt>
                <c:pt idx="480">
                  <c:v>0.48808175325399999</c:v>
                </c:pt>
                <c:pt idx="481">
                  <c:v>0.59542077779799996</c:v>
                </c:pt>
                <c:pt idx="482">
                  <c:v>0.53106176853200004</c:v>
                </c:pt>
                <c:pt idx="483">
                  <c:v>0.50629103183699997</c:v>
                </c:pt>
                <c:pt idx="484">
                  <c:v>0.60582250356699996</c:v>
                </c:pt>
                <c:pt idx="485">
                  <c:v>0.49221065640400002</c:v>
                </c:pt>
                <c:pt idx="486">
                  <c:v>0.51110130548499999</c:v>
                </c:pt>
                <c:pt idx="487">
                  <c:v>0.54274749755899998</c:v>
                </c:pt>
                <c:pt idx="488">
                  <c:v>0.58911168575299999</c:v>
                </c:pt>
                <c:pt idx="489">
                  <c:v>0.56016331911100004</c:v>
                </c:pt>
                <c:pt idx="490">
                  <c:v>0.58510345220600002</c:v>
                </c:pt>
                <c:pt idx="491">
                  <c:v>0.52872562408400003</c:v>
                </c:pt>
                <c:pt idx="492">
                  <c:v>0.58507812023200001</c:v>
                </c:pt>
                <c:pt idx="493">
                  <c:v>0.55505090951900005</c:v>
                </c:pt>
                <c:pt idx="494">
                  <c:v>0.488843500614</c:v>
                </c:pt>
                <c:pt idx="495">
                  <c:v>0.43559083342600002</c:v>
                </c:pt>
                <c:pt idx="496">
                  <c:v>0.46480032801600002</c:v>
                </c:pt>
                <c:pt idx="497">
                  <c:v>0.58671611547500002</c:v>
                </c:pt>
                <c:pt idx="498">
                  <c:v>0.59891456365600004</c:v>
                </c:pt>
                <c:pt idx="499">
                  <c:v>0.55303484201399999</c:v>
                </c:pt>
                <c:pt idx="500">
                  <c:v>0.55156600475299999</c:v>
                </c:pt>
                <c:pt idx="501">
                  <c:v>0.565747857094</c:v>
                </c:pt>
                <c:pt idx="502">
                  <c:v>0.49106532335300002</c:v>
                </c:pt>
                <c:pt idx="503">
                  <c:v>0.44875347614299999</c:v>
                </c:pt>
                <c:pt idx="504">
                  <c:v>0.44380685687100002</c:v>
                </c:pt>
                <c:pt idx="505">
                  <c:v>0.45524948835399998</c:v>
                </c:pt>
                <c:pt idx="506">
                  <c:v>0.45067197084400001</c:v>
                </c:pt>
                <c:pt idx="507">
                  <c:v>0.46686914563199999</c:v>
                </c:pt>
                <c:pt idx="508">
                  <c:v>0.48232817649800003</c:v>
                </c:pt>
                <c:pt idx="509">
                  <c:v>0.47866484522800001</c:v>
                </c:pt>
                <c:pt idx="510">
                  <c:v>0.40209177136399998</c:v>
                </c:pt>
                <c:pt idx="511">
                  <c:v>0.41335511207600001</c:v>
                </c:pt>
                <c:pt idx="512">
                  <c:v>0.40731751918800002</c:v>
                </c:pt>
                <c:pt idx="513">
                  <c:v>0.54378908872599996</c:v>
                </c:pt>
                <c:pt idx="514">
                  <c:v>0.38231295347200001</c:v>
                </c:pt>
                <c:pt idx="515">
                  <c:v>0.41737854480699998</c:v>
                </c:pt>
                <c:pt idx="516">
                  <c:v>0.58482003212</c:v>
                </c:pt>
                <c:pt idx="517">
                  <c:v>0.50131052732500003</c:v>
                </c:pt>
                <c:pt idx="518">
                  <c:v>0.478307783604</c:v>
                </c:pt>
                <c:pt idx="519">
                  <c:v>0.46186673641199999</c:v>
                </c:pt>
                <c:pt idx="520">
                  <c:v>0.525963842869</c:v>
                </c:pt>
                <c:pt idx="521">
                  <c:v>0.33817002177200001</c:v>
                </c:pt>
                <c:pt idx="522">
                  <c:v>0.35016947984699998</c:v>
                </c:pt>
                <c:pt idx="523">
                  <c:v>0.54901486635200003</c:v>
                </c:pt>
                <c:pt idx="524">
                  <c:v>0.57556575536700005</c:v>
                </c:pt>
                <c:pt idx="525">
                  <c:v>0.51919710636100003</c:v>
                </c:pt>
                <c:pt idx="526">
                  <c:v>0.44093859195700003</c:v>
                </c:pt>
                <c:pt idx="527">
                  <c:v>0.44601649045899999</c:v>
                </c:pt>
                <c:pt idx="528">
                  <c:v>0.47064936160999998</c:v>
                </c:pt>
                <c:pt idx="529">
                  <c:v>0.464090108871</c:v>
                </c:pt>
                <c:pt idx="530">
                  <c:v>0.48110124468799997</c:v>
                </c:pt>
                <c:pt idx="531">
                  <c:v>0.38777676224699997</c:v>
                </c:pt>
                <c:pt idx="532">
                  <c:v>0.34801641106600001</c:v>
                </c:pt>
                <c:pt idx="533">
                  <c:v>0.52229738235500001</c:v>
                </c:pt>
                <c:pt idx="534">
                  <c:v>0.45262393355399999</c:v>
                </c:pt>
                <c:pt idx="535">
                  <c:v>0.58680427074399999</c:v>
                </c:pt>
                <c:pt idx="536">
                  <c:v>0.394552469254</c:v>
                </c:pt>
                <c:pt idx="537">
                  <c:v>0.106084756553</c:v>
                </c:pt>
                <c:pt idx="538">
                  <c:v>0.47127908468200003</c:v>
                </c:pt>
                <c:pt idx="539">
                  <c:v>0.43427473306699999</c:v>
                </c:pt>
                <c:pt idx="540">
                  <c:v>0.265217959881</c:v>
                </c:pt>
                <c:pt idx="541">
                  <c:v>0.28917053341900001</c:v>
                </c:pt>
                <c:pt idx="542">
                  <c:v>0.51575559377699998</c:v>
                </c:pt>
                <c:pt idx="543">
                  <c:v>0.57358622551000005</c:v>
                </c:pt>
                <c:pt idx="544">
                  <c:v>0.53311502933499999</c:v>
                </c:pt>
                <c:pt idx="545">
                  <c:v>2.0295932889000001E-2</c:v>
                </c:pt>
                <c:pt idx="546">
                  <c:v>0.452768474817</c:v>
                </c:pt>
                <c:pt idx="547">
                  <c:v>0.37928134203000002</c:v>
                </c:pt>
                <c:pt idx="548">
                  <c:v>0.58353233337400001</c:v>
                </c:pt>
                <c:pt idx="549">
                  <c:v>0.60490906238599995</c:v>
                </c:pt>
                <c:pt idx="550">
                  <c:v>0.58353906869899996</c:v>
                </c:pt>
                <c:pt idx="551">
                  <c:v>0.54465037584300002</c:v>
                </c:pt>
                <c:pt idx="552">
                  <c:v>0.59895592927899999</c:v>
                </c:pt>
                <c:pt idx="553">
                  <c:v>0.515157938004</c:v>
                </c:pt>
                <c:pt idx="554">
                  <c:v>0.34969350695599999</c:v>
                </c:pt>
                <c:pt idx="555">
                  <c:v>0.51328760385500005</c:v>
                </c:pt>
                <c:pt idx="556">
                  <c:v>0.45804446935699999</c:v>
                </c:pt>
                <c:pt idx="557">
                  <c:v>0.61278790235500002</c:v>
                </c:pt>
                <c:pt idx="558">
                  <c:v>0.66165244579299998</c:v>
                </c:pt>
                <c:pt idx="559">
                  <c:v>0.65235555172000004</c:v>
                </c:pt>
                <c:pt idx="560">
                  <c:v>0.58816331624999996</c:v>
                </c:pt>
                <c:pt idx="561">
                  <c:v>0.60840028524400003</c:v>
                </c:pt>
                <c:pt idx="562">
                  <c:v>0.48957559466400002</c:v>
                </c:pt>
                <c:pt idx="563">
                  <c:v>0.61524349451100002</c:v>
                </c:pt>
                <c:pt idx="564">
                  <c:v>0.54005903005599998</c:v>
                </c:pt>
                <c:pt idx="565">
                  <c:v>0.44557905197100001</c:v>
                </c:pt>
                <c:pt idx="566">
                  <c:v>0.460970282555</c:v>
                </c:pt>
                <c:pt idx="567">
                  <c:v>0.44261562824200001</c:v>
                </c:pt>
                <c:pt idx="568">
                  <c:v>0.32572412490800001</c:v>
                </c:pt>
                <c:pt idx="569">
                  <c:v>0.15042549371700001</c:v>
                </c:pt>
                <c:pt idx="570">
                  <c:v>0.357463985682</c:v>
                </c:pt>
                <c:pt idx="571">
                  <c:v>0.30932250618899998</c:v>
                </c:pt>
                <c:pt idx="572">
                  <c:v>0.54541385173800006</c:v>
                </c:pt>
                <c:pt idx="573">
                  <c:v>0.56287401914599999</c:v>
                </c:pt>
                <c:pt idx="574">
                  <c:v>0.58760100603099996</c:v>
                </c:pt>
                <c:pt idx="575">
                  <c:v>0.62379479408299998</c:v>
                </c:pt>
                <c:pt idx="576">
                  <c:v>0.61412233114199999</c:v>
                </c:pt>
                <c:pt idx="577">
                  <c:v>0.55150604248000001</c:v>
                </c:pt>
                <c:pt idx="578">
                  <c:v>0.58775436878200005</c:v>
                </c:pt>
                <c:pt idx="579">
                  <c:v>0.57349795103099999</c:v>
                </c:pt>
                <c:pt idx="580">
                  <c:v>0.63668632507300005</c:v>
                </c:pt>
                <c:pt idx="581">
                  <c:v>0.64891237020500003</c:v>
                </c:pt>
                <c:pt idx="582">
                  <c:v>0.59257048368499998</c:v>
                </c:pt>
                <c:pt idx="583">
                  <c:v>0.60179436206799997</c:v>
                </c:pt>
                <c:pt idx="584">
                  <c:v>0.58871912956200001</c:v>
                </c:pt>
                <c:pt idx="585">
                  <c:v>0.54748398065600001</c:v>
                </c:pt>
                <c:pt idx="586">
                  <c:v>0.63475042581600005</c:v>
                </c:pt>
                <c:pt idx="587">
                  <c:v>0.57937264442400005</c:v>
                </c:pt>
                <c:pt idx="588">
                  <c:v>0.60123932361599997</c:v>
                </c:pt>
                <c:pt idx="589">
                  <c:v>0.65116161108000004</c:v>
                </c:pt>
                <c:pt idx="590">
                  <c:v>0.65299427509300001</c:v>
                </c:pt>
                <c:pt idx="591">
                  <c:v>0.62663453817400006</c:v>
                </c:pt>
                <c:pt idx="592">
                  <c:v>0.64813452959100004</c:v>
                </c:pt>
                <c:pt idx="593">
                  <c:v>0.59455221891400001</c:v>
                </c:pt>
                <c:pt idx="594">
                  <c:v>0.58779740333599995</c:v>
                </c:pt>
                <c:pt idx="595">
                  <c:v>0.61608725786200003</c:v>
                </c:pt>
                <c:pt idx="596">
                  <c:v>0.59209400415400004</c:v>
                </c:pt>
                <c:pt idx="597">
                  <c:v>0.56859385967300002</c:v>
                </c:pt>
                <c:pt idx="598">
                  <c:v>0.62016767263399997</c:v>
                </c:pt>
                <c:pt idx="599">
                  <c:v>0.61793375015300001</c:v>
                </c:pt>
                <c:pt idx="600">
                  <c:v>0.52199077606199995</c:v>
                </c:pt>
                <c:pt idx="601">
                  <c:v>0.51527470350299998</c:v>
                </c:pt>
                <c:pt idx="602">
                  <c:v>0.57385343313199999</c:v>
                </c:pt>
                <c:pt idx="603">
                  <c:v>0.60019934177400003</c:v>
                </c:pt>
                <c:pt idx="604">
                  <c:v>0.53857779502900005</c:v>
                </c:pt>
                <c:pt idx="605">
                  <c:v>0.51459288597099995</c:v>
                </c:pt>
                <c:pt idx="606">
                  <c:v>0.52625107765199997</c:v>
                </c:pt>
                <c:pt idx="607">
                  <c:v>0.59237730503099995</c:v>
                </c:pt>
                <c:pt idx="608">
                  <c:v>0.54856491088899995</c:v>
                </c:pt>
                <c:pt idx="609">
                  <c:v>0.44918867945699997</c:v>
                </c:pt>
                <c:pt idx="610">
                  <c:v>0.458007931709</c:v>
                </c:pt>
                <c:pt idx="611">
                  <c:v>0.51660037040700002</c:v>
                </c:pt>
                <c:pt idx="612">
                  <c:v>0.47657307982399999</c:v>
                </c:pt>
                <c:pt idx="613">
                  <c:v>0.55589222908000002</c:v>
                </c:pt>
                <c:pt idx="614">
                  <c:v>0.542702317238</c:v>
                </c:pt>
                <c:pt idx="615">
                  <c:v>0.56416076421700001</c:v>
                </c:pt>
                <c:pt idx="616">
                  <c:v>0.44388800859499999</c:v>
                </c:pt>
                <c:pt idx="617">
                  <c:v>0.59394979476900001</c:v>
                </c:pt>
                <c:pt idx="618">
                  <c:v>0.59137910604499999</c:v>
                </c:pt>
                <c:pt idx="619">
                  <c:v>0.51020717620800005</c:v>
                </c:pt>
                <c:pt idx="620">
                  <c:v>0.52864313125600004</c:v>
                </c:pt>
                <c:pt idx="621">
                  <c:v>0.52647995948799997</c:v>
                </c:pt>
                <c:pt idx="622">
                  <c:v>0.51130318641700001</c:v>
                </c:pt>
                <c:pt idx="623">
                  <c:v>0.60744225978900002</c:v>
                </c:pt>
                <c:pt idx="624">
                  <c:v>0.46383288502699999</c:v>
                </c:pt>
                <c:pt idx="625">
                  <c:v>0.58783900737799999</c:v>
                </c:pt>
                <c:pt idx="626">
                  <c:v>0.55646300315899999</c:v>
                </c:pt>
                <c:pt idx="627">
                  <c:v>0.60895729064899995</c:v>
                </c:pt>
                <c:pt idx="628">
                  <c:v>0.50499939918500003</c:v>
                </c:pt>
                <c:pt idx="629">
                  <c:v>0.49718311429000001</c:v>
                </c:pt>
                <c:pt idx="630">
                  <c:v>0.59126162529000004</c:v>
                </c:pt>
                <c:pt idx="631">
                  <c:v>0.59192031621899999</c:v>
                </c:pt>
                <c:pt idx="632">
                  <c:v>0.58949321508399999</c:v>
                </c:pt>
                <c:pt idx="633">
                  <c:v>0.546397030354</c:v>
                </c:pt>
                <c:pt idx="634">
                  <c:v>0.528823971748</c:v>
                </c:pt>
                <c:pt idx="635">
                  <c:v>0.60267567634600006</c:v>
                </c:pt>
                <c:pt idx="636">
                  <c:v>0.58983403444299998</c:v>
                </c:pt>
                <c:pt idx="637">
                  <c:v>0.56752049922900005</c:v>
                </c:pt>
                <c:pt idx="638">
                  <c:v>0.588367402554</c:v>
                </c:pt>
                <c:pt idx="639">
                  <c:v>0.53758811950700003</c:v>
                </c:pt>
                <c:pt idx="640">
                  <c:v>0.56719267368299997</c:v>
                </c:pt>
                <c:pt idx="641">
                  <c:v>0.50098294019699996</c:v>
                </c:pt>
                <c:pt idx="642">
                  <c:v>0.58650374412499995</c:v>
                </c:pt>
                <c:pt idx="643">
                  <c:v>0.60297626256900005</c:v>
                </c:pt>
                <c:pt idx="644">
                  <c:v>0.60531592369099996</c:v>
                </c:pt>
                <c:pt idx="645">
                  <c:v>0.53585445880899996</c:v>
                </c:pt>
                <c:pt idx="646">
                  <c:v>0.53394156694399997</c:v>
                </c:pt>
                <c:pt idx="647">
                  <c:v>0.54036402702300002</c:v>
                </c:pt>
                <c:pt idx="648">
                  <c:v>0.45891356468200001</c:v>
                </c:pt>
                <c:pt idx="649">
                  <c:v>0.61884897947299999</c:v>
                </c:pt>
                <c:pt idx="650">
                  <c:v>0.55623930692699997</c:v>
                </c:pt>
                <c:pt idx="651">
                  <c:v>0.59845817089099995</c:v>
                </c:pt>
                <c:pt idx="652">
                  <c:v>0.58090215921400001</c:v>
                </c:pt>
                <c:pt idx="653">
                  <c:v>0.56314730644199995</c:v>
                </c:pt>
                <c:pt idx="654">
                  <c:v>0.58138626813899996</c:v>
                </c:pt>
                <c:pt idx="655">
                  <c:v>0.59992623329200001</c:v>
                </c:pt>
                <c:pt idx="656">
                  <c:v>0.56830585002900003</c:v>
                </c:pt>
                <c:pt idx="657">
                  <c:v>0.56723654270199997</c:v>
                </c:pt>
                <c:pt idx="658">
                  <c:v>0.57063043117500001</c:v>
                </c:pt>
                <c:pt idx="659">
                  <c:v>0.56153547763800005</c:v>
                </c:pt>
                <c:pt idx="660">
                  <c:v>0.44450813531900002</c:v>
                </c:pt>
                <c:pt idx="661">
                  <c:v>0.39607772231100002</c:v>
                </c:pt>
                <c:pt idx="662">
                  <c:v>0.56858855485899995</c:v>
                </c:pt>
                <c:pt idx="663">
                  <c:v>0.554824411869</c:v>
                </c:pt>
                <c:pt idx="664">
                  <c:v>0.55365043878599995</c:v>
                </c:pt>
                <c:pt idx="665">
                  <c:v>0.59896963834799999</c:v>
                </c:pt>
                <c:pt idx="666">
                  <c:v>0.59437310695599999</c:v>
                </c:pt>
                <c:pt idx="667">
                  <c:v>0.55634212493900004</c:v>
                </c:pt>
                <c:pt idx="668">
                  <c:v>0.59009796381000001</c:v>
                </c:pt>
                <c:pt idx="669">
                  <c:v>0.55251765251200002</c:v>
                </c:pt>
                <c:pt idx="670">
                  <c:v>0.52446579933199999</c:v>
                </c:pt>
                <c:pt idx="671">
                  <c:v>0.40097483992600003</c:v>
                </c:pt>
                <c:pt idx="672">
                  <c:v>0.55023097991900005</c:v>
                </c:pt>
                <c:pt idx="673">
                  <c:v>0.57546156644799995</c:v>
                </c:pt>
                <c:pt idx="674">
                  <c:v>0.44217744469600001</c:v>
                </c:pt>
                <c:pt idx="675">
                  <c:v>0.419326364994</c:v>
                </c:pt>
                <c:pt idx="676">
                  <c:v>0.38553538918500002</c:v>
                </c:pt>
                <c:pt idx="677">
                  <c:v>0.44462001323700001</c:v>
                </c:pt>
                <c:pt idx="678">
                  <c:v>0.36934998631499999</c:v>
                </c:pt>
                <c:pt idx="679">
                  <c:v>0.52342945337299995</c:v>
                </c:pt>
                <c:pt idx="680">
                  <c:v>0.560779154301</c:v>
                </c:pt>
                <c:pt idx="681">
                  <c:v>0.54068601131399996</c:v>
                </c:pt>
                <c:pt idx="682">
                  <c:v>0.52972680330300004</c:v>
                </c:pt>
                <c:pt idx="683">
                  <c:v>0.55112725496299997</c:v>
                </c:pt>
                <c:pt idx="684">
                  <c:v>0.51300722360600004</c:v>
                </c:pt>
                <c:pt idx="685">
                  <c:v>0.51017910242099995</c:v>
                </c:pt>
                <c:pt idx="686">
                  <c:v>0.54621720314</c:v>
                </c:pt>
                <c:pt idx="687">
                  <c:v>0.499660998583</c:v>
                </c:pt>
                <c:pt idx="688">
                  <c:v>0.46355471014999999</c:v>
                </c:pt>
                <c:pt idx="689">
                  <c:v>0.439166456461</c:v>
                </c:pt>
                <c:pt idx="690">
                  <c:v>0.50797921419100001</c:v>
                </c:pt>
                <c:pt idx="691">
                  <c:v>0.54958415031399999</c:v>
                </c:pt>
                <c:pt idx="692">
                  <c:v>0.552430391312</c:v>
                </c:pt>
                <c:pt idx="693">
                  <c:v>0.538881003857</c:v>
                </c:pt>
                <c:pt idx="694">
                  <c:v>0.34732621908200001</c:v>
                </c:pt>
                <c:pt idx="695">
                  <c:v>0.41321378946300003</c:v>
                </c:pt>
                <c:pt idx="696">
                  <c:v>0.434516102076</c:v>
                </c:pt>
                <c:pt idx="697">
                  <c:v>0.420258045197</c:v>
                </c:pt>
                <c:pt idx="698">
                  <c:v>0.41175287962000001</c:v>
                </c:pt>
                <c:pt idx="699">
                  <c:v>0.55629378557200004</c:v>
                </c:pt>
                <c:pt idx="700">
                  <c:v>0.485331326723</c:v>
                </c:pt>
                <c:pt idx="701">
                  <c:v>0.60601770877799999</c:v>
                </c:pt>
                <c:pt idx="702">
                  <c:v>0.563443958759</c:v>
                </c:pt>
                <c:pt idx="703">
                  <c:v>0.405656725168</c:v>
                </c:pt>
                <c:pt idx="704">
                  <c:v>0.568869829178</c:v>
                </c:pt>
                <c:pt idx="705">
                  <c:v>0.56270670890800001</c:v>
                </c:pt>
                <c:pt idx="706">
                  <c:v>0.58663290739100005</c:v>
                </c:pt>
                <c:pt idx="707">
                  <c:v>0.57772397995000002</c:v>
                </c:pt>
                <c:pt idx="708">
                  <c:v>0.50286930799499996</c:v>
                </c:pt>
                <c:pt idx="709">
                  <c:v>0.43296080827700001</c:v>
                </c:pt>
                <c:pt idx="710">
                  <c:v>0.54064404964400004</c:v>
                </c:pt>
                <c:pt idx="711">
                  <c:v>0.46323120594</c:v>
                </c:pt>
                <c:pt idx="712">
                  <c:v>0.45203092694300001</c:v>
                </c:pt>
                <c:pt idx="713">
                  <c:v>0.49997189641000001</c:v>
                </c:pt>
                <c:pt idx="714">
                  <c:v>0.56209099292800002</c:v>
                </c:pt>
                <c:pt idx="715">
                  <c:v>0.53544735908499996</c:v>
                </c:pt>
                <c:pt idx="716">
                  <c:v>0.57200247049300001</c:v>
                </c:pt>
                <c:pt idx="717">
                  <c:v>0.40675157308600002</c:v>
                </c:pt>
                <c:pt idx="718">
                  <c:v>0.48745846748400001</c:v>
                </c:pt>
                <c:pt idx="719">
                  <c:v>0.53423309326199997</c:v>
                </c:pt>
                <c:pt idx="720">
                  <c:v>0.62550848722499997</c:v>
                </c:pt>
                <c:pt idx="721">
                  <c:v>0.23117765784300001</c:v>
                </c:pt>
                <c:pt idx="722">
                  <c:v>0.53590488433799999</c:v>
                </c:pt>
                <c:pt idx="723">
                  <c:v>0.55628991127000005</c:v>
                </c:pt>
                <c:pt idx="724">
                  <c:v>0.463658064604</c:v>
                </c:pt>
                <c:pt idx="725">
                  <c:v>0.420373558998</c:v>
                </c:pt>
                <c:pt idx="726">
                  <c:v>0.22168181836600001</c:v>
                </c:pt>
                <c:pt idx="727">
                  <c:v>0.39622434973699999</c:v>
                </c:pt>
                <c:pt idx="728">
                  <c:v>0.162298649549</c:v>
                </c:pt>
                <c:pt idx="729">
                  <c:v>0.18109859526200001</c:v>
                </c:pt>
                <c:pt idx="730">
                  <c:v>0.59981650114100005</c:v>
                </c:pt>
                <c:pt idx="731">
                  <c:v>0.420257687569</c:v>
                </c:pt>
                <c:pt idx="732">
                  <c:v>0.51097440719599996</c:v>
                </c:pt>
                <c:pt idx="733">
                  <c:v>0.60994583368300004</c:v>
                </c:pt>
                <c:pt idx="734">
                  <c:v>0.538145184517</c:v>
                </c:pt>
                <c:pt idx="735">
                  <c:v>0.54257941245999997</c:v>
                </c:pt>
                <c:pt idx="736">
                  <c:v>0.53337097168000003</c:v>
                </c:pt>
                <c:pt idx="737">
                  <c:v>0.620654046535</c:v>
                </c:pt>
                <c:pt idx="738">
                  <c:v>0.56746476888700004</c:v>
                </c:pt>
                <c:pt idx="739">
                  <c:v>0.59092831611600005</c:v>
                </c:pt>
                <c:pt idx="740">
                  <c:v>0.64566504955299997</c:v>
                </c:pt>
                <c:pt idx="741">
                  <c:v>0.67131417989700004</c:v>
                </c:pt>
                <c:pt idx="742">
                  <c:v>0.64868485927599995</c:v>
                </c:pt>
                <c:pt idx="743">
                  <c:v>0.66392052173600002</c:v>
                </c:pt>
                <c:pt idx="744">
                  <c:v>0.56181591749199999</c:v>
                </c:pt>
                <c:pt idx="745">
                  <c:v>0.52166688442200004</c:v>
                </c:pt>
                <c:pt idx="746">
                  <c:v>0.62703669071199997</c:v>
                </c:pt>
                <c:pt idx="747">
                  <c:v>0.63023877143899998</c:v>
                </c:pt>
                <c:pt idx="748">
                  <c:v>0.62443184852599998</c:v>
                </c:pt>
                <c:pt idx="749">
                  <c:v>0.63192576170000003</c:v>
                </c:pt>
                <c:pt idx="750">
                  <c:v>0.61014372110399995</c:v>
                </c:pt>
                <c:pt idx="751">
                  <c:v>0.60502922534900005</c:v>
                </c:pt>
                <c:pt idx="752">
                  <c:v>0.55750143527999996</c:v>
                </c:pt>
                <c:pt idx="753">
                  <c:v>0.58715677261400001</c:v>
                </c:pt>
                <c:pt idx="754">
                  <c:v>0.59212315082599998</c:v>
                </c:pt>
                <c:pt idx="755">
                  <c:v>0.57906883954999999</c:v>
                </c:pt>
                <c:pt idx="756">
                  <c:v>0.624856173992</c:v>
                </c:pt>
                <c:pt idx="757">
                  <c:v>0.60157072544099999</c:v>
                </c:pt>
                <c:pt idx="758">
                  <c:v>0.60101675987199998</c:v>
                </c:pt>
                <c:pt idx="759">
                  <c:v>0.57841593027100002</c:v>
                </c:pt>
                <c:pt idx="760">
                  <c:v>0.58193701505700002</c:v>
                </c:pt>
                <c:pt idx="761">
                  <c:v>0.59555661678299998</c:v>
                </c:pt>
                <c:pt idx="762">
                  <c:v>0.58723306655899998</c:v>
                </c:pt>
                <c:pt idx="763">
                  <c:v>0.61021953821200003</c:v>
                </c:pt>
                <c:pt idx="764">
                  <c:v>0.60436558723400002</c:v>
                </c:pt>
                <c:pt idx="765">
                  <c:v>0.485637456179</c:v>
                </c:pt>
                <c:pt idx="766">
                  <c:v>0.57954847812700006</c:v>
                </c:pt>
                <c:pt idx="767">
                  <c:v>0.59790605306599998</c:v>
                </c:pt>
                <c:pt idx="768">
                  <c:v>0.57366436719900005</c:v>
                </c:pt>
                <c:pt idx="769">
                  <c:v>0.58187484741200002</c:v>
                </c:pt>
                <c:pt idx="770">
                  <c:v>0.56590622663500001</c:v>
                </c:pt>
                <c:pt idx="771">
                  <c:v>0.59918844699899998</c:v>
                </c:pt>
                <c:pt idx="772">
                  <c:v>0.55424141883900002</c:v>
                </c:pt>
                <c:pt idx="773">
                  <c:v>0.52343910932500004</c:v>
                </c:pt>
                <c:pt idx="774">
                  <c:v>0.56906574964500001</c:v>
                </c:pt>
                <c:pt idx="775">
                  <c:v>0.50535953044899995</c:v>
                </c:pt>
                <c:pt idx="776">
                  <c:v>0.50885361432999998</c:v>
                </c:pt>
                <c:pt idx="777">
                  <c:v>0.50226938724500003</c:v>
                </c:pt>
                <c:pt idx="778">
                  <c:v>0.49211701750800002</c:v>
                </c:pt>
                <c:pt idx="779">
                  <c:v>0.54246735572799998</c:v>
                </c:pt>
                <c:pt idx="780">
                  <c:v>0.55474394559899998</c:v>
                </c:pt>
                <c:pt idx="781">
                  <c:v>0.58735752105700001</c:v>
                </c:pt>
                <c:pt idx="782">
                  <c:v>0.59429383277900005</c:v>
                </c:pt>
                <c:pt idx="783">
                  <c:v>0.61518919467900002</c:v>
                </c:pt>
                <c:pt idx="784">
                  <c:v>0.61203318834300002</c:v>
                </c:pt>
                <c:pt idx="785">
                  <c:v>0.57246387004900001</c:v>
                </c:pt>
                <c:pt idx="786">
                  <c:v>0.59228354692499996</c:v>
                </c:pt>
                <c:pt idx="787">
                  <c:v>0.53826552629500002</c:v>
                </c:pt>
                <c:pt idx="788">
                  <c:v>0.57705712318400004</c:v>
                </c:pt>
                <c:pt idx="789">
                  <c:v>0.58486634492900003</c:v>
                </c:pt>
                <c:pt idx="790">
                  <c:v>0.58694040775300005</c:v>
                </c:pt>
                <c:pt idx="791">
                  <c:v>0.58858913183200001</c:v>
                </c:pt>
                <c:pt idx="792">
                  <c:v>0.62006729841200003</c:v>
                </c:pt>
                <c:pt idx="793">
                  <c:v>0.54859173297899999</c:v>
                </c:pt>
                <c:pt idx="794">
                  <c:v>0.48127213120500001</c:v>
                </c:pt>
                <c:pt idx="795">
                  <c:v>0.53287303447699996</c:v>
                </c:pt>
                <c:pt idx="796">
                  <c:v>0.56522119045300001</c:v>
                </c:pt>
                <c:pt idx="797">
                  <c:v>0.54488945007300005</c:v>
                </c:pt>
                <c:pt idx="798">
                  <c:v>0.57596009969700002</c:v>
                </c:pt>
                <c:pt idx="799">
                  <c:v>0.54211658239399996</c:v>
                </c:pt>
                <c:pt idx="800">
                  <c:v>0.57360398769400001</c:v>
                </c:pt>
                <c:pt idx="801">
                  <c:v>0.63396388292299999</c:v>
                </c:pt>
                <c:pt idx="802">
                  <c:v>0.59802311658899998</c:v>
                </c:pt>
                <c:pt idx="803">
                  <c:v>0.52036136388800003</c:v>
                </c:pt>
                <c:pt idx="804">
                  <c:v>0.49601870775200002</c:v>
                </c:pt>
                <c:pt idx="805">
                  <c:v>0.55414575338399996</c:v>
                </c:pt>
                <c:pt idx="806">
                  <c:v>0.46605503559099998</c:v>
                </c:pt>
                <c:pt idx="807">
                  <c:v>0.47584459185599998</c:v>
                </c:pt>
                <c:pt idx="808">
                  <c:v>0.47292616963400003</c:v>
                </c:pt>
                <c:pt idx="809">
                  <c:v>0.59741991758299995</c:v>
                </c:pt>
                <c:pt idx="810">
                  <c:v>0.59561437368400005</c:v>
                </c:pt>
                <c:pt idx="811">
                  <c:v>0.59740912914300004</c:v>
                </c:pt>
                <c:pt idx="812">
                  <c:v>0.56912338733699996</c:v>
                </c:pt>
                <c:pt idx="813">
                  <c:v>0.59298503398900004</c:v>
                </c:pt>
                <c:pt idx="814">
                  <c:v>0.59996622800800004</c:v>
                </c:pt>
                <c:pt idx="815">
                  <c:v>0.55692243576</c:v>
                </c:pt>
                <c:pt idx="816">
                  <c:v>0.57711070775999995</c:v>
                </c:pt>
                <c:pt idx="817">
                  <c:v>0.60900765657400002</c:v>
                </c:pt>
                <c:pt idx="818">
                  <c:v>0.59101110696799997</c:v>
                </c:pt>
                <c:pt idx="819">
                  <c:v>0.53925341367699997</c:v>
                </c:pt>
                <c:pt idx="820">
                  <c:v>0.49284282326700002</c:v>
                </c:pt>
                <c:pt idx="821">
                  <c:v>0.61443942785299999</c:v>
                </c:pt>
                <c:pt idx="822">
                  <c:v>0.58148986101199995</c:v>
                </c:pt>
                <c:pt idx="823">
                  <c:v>0.55093842744800003</c:v>
                </c:pt>
                <c:pt idx="824">
                  <c:v>0.48864454030999999</c:v>
                </c:pt>
                <c:pt idx="825">
                  <c:v>0.62709182500799998</c:v>
                </c:pt>
                <c:pt idx="826">
                  <c:v>0.60919505357699999</c:v>
                </c:pt>
                <c:pt idx="827">
                  <c:v>0.59359544515600005</c:v>
                </c:pt>
                <c:pt idx="828">
                  <c:v>0.46307516098000001</c:v>
                </c:pt>
                <c:pt idx="829">
                  <c:v>0.62179166078600001</c:v>
                </c:pt>
                <c:pt idx="830">
                  <c:v>0.51826620101900001</c:v>
                </c:pt>
                <c:pt idx="831">
                  <c:v>0.58059048652599998</c:v>
                </c:pt>
                <c:pt idx="832">
                  <c:v>0.53276252746599995</c:v>
                </c:pt>
                <c:pt idx="833">
                  <c:v>0.60227549076099995</c:v>
                </c:pt>
                <c:pt idx="834">
                  <c:v>0.517227232456</c:v>
                </c:pt>
                <c:pt idx="835">
                  <c:v>0.42879906296699999</c:v>
                </c:pt>
                <c:pt idx="836">
                  <c:v>0.53287887573199999</c:v>
                </c:pt>
                <c:pt idx="837">
                  <c:v>0.47235122323000001</c:v>
                </c:pt>
                <c:pt idx="838">
                  <c:v>0.39702436327899998</c:v>
                </c:pt>
                <c:pt idx="839">
                  <c:v>0.376658886671</c:v>
                </c:pt>
                <c:pt idx="840">
                  <c:v>0.448859572411</c:v>
                </c:pt>
                <c:pt idx="841">
                  <c:v>0.427803069353</c:v>
                </c:pt>
                <c:pt idx="842">
                  <c:v>0.55476236343399998</c:v>
                </c:pt>
                <c:pt idx="843">
                  <c:v>0.56897604465499996</c:v>
                </c:pt>
                <c:pt idx="844">
                  <c:v>0.571935474873</c:v>
                </c:pt>
                <c:pt idx="845">
                  <c:v>0.56009232997900005</c:v>
                </c:pt>
                <c:pt idx="846">
                  <c:v>0.60609847307200004</c:v>
                </c:pt>
                <c:pt idx="847">
                  <c:v>0.39040511846499998</c:v>
                </c:pt>
                <c:pt idx="848">
                  <c:v>0.57269656658199997</c:v>
                </c:pt>
                <c:pt idx="849">
                  <c:v>0.54289770126299997</c:v>
                </c:pt>
                <c:pt idx="850">
                  <c:v>0.50737130641899997</c:v>
                </c:pt>
                <c:pt idx="851">
                  <c:v>0.48861908912699997</c:v>
                </c:pt>
                <c:pt idx="852">
                  <c:v>0.422781705856</c:v>
                </c:pt>
                <c:pt idx="853">
                  <c:v>0.52402490377400002</c:v>
                </c:pt>
                <c:pt idx="854">
                  <c:v>0.57946532964700004</c:v>
                </c:pt>
                <c:pt idx="855">
                  <c:v>0.60359609127000002</c:v>
                </c:pt>
                <c:pt idx="856">
                  <c:v>0.60429847240400003</c:v>
                </c:pt>
                <c:pt idx="857">
                  <c:v>0.594075798988</c:v>
                </c:pt>
                <c:pt idx="858">
                  <c:v>0.57880151271799996</c:v>
                </c:pt>
                <c:pt idx="859">
                  <c:v>0.39871254563300002</c:v>
                </c:pt>
                <c:pt idx="860">
                  <c:v>0.42588657140699998</c:v>
                </c:pt>
                <c:pt idx="861">
                  <c:v>0.375752359629</c:v>
                </c:pt>
                <c:pt idx="862">
                  <c:v>0.55143028497699997</c:v>
                </c:pt>
                <c:pt idx="863">
                  <c:v>0.52261060476300003</c:v>
                </c:pt>
                <c:pt idx="864">
                  <c:v>0.59900182485599995</c:v>
                </c:pt>
                <c:pt idx="865">
                  <c:v>0.58975732326499997</c:v>
                </c:pt>
                <c:pt idx="866">
                  <c:v>0.59735852479899998</c:v>
                </c:pt>
                <c:pt idx="867">
                  <c:v>0.61110657453499995</c:v>
                </c:pt>
                <c:pt idx="868">
                  <c:v>0.60356903076199997</c:v>
                </c:pt>
                <c:pt idx="869">
                  <c:v>0.55756139755199996</c:v>
                </c:pt>
                <c:pt idx="870">
                  <c:v>0.55467367172199999</c:v>
                </c:pt>
                <c:pt idx="871">
                  <c:v>0.58453911542899994</c:v>
                </c:pt>
                <c:pt idx="872">
                  <c:v>0.52435398101800001</c:v>
                </c:pt>
                <c:pt idx="873">
                  <c:v>0.54383319616299997</c:v>
                </c:pt>
                <c:pt idx="874">
                  <c:v>0.407518386841</c:v>
                </c:pt>
                <c:pt idx="875">
                  <c:v>0.47827708721200002</c:v>
                </c:pt>
                <c:pt idx="876">
                  <c:v>0.45947769284200002</c:v>
                </c:pt>
                <c:pt idx="877">
                  <c:v>0.44946613907799998</c:v>
                </c:pt>
                <c:pt idx="878">
                  <c:v>0.48383170366299999</c:v>
                </c:pt>
                <c:pt idx="879">
                  <c:v>0.44407564401600003</c:v>
                </c:pt>
                <c:pt idx="880">
                  <c:v>0.56351196765900002</c:v>
                </c:pt>
                <c:pt idx="881">
                  <c:v>0.50067591667199995</c:v>
                </c:pt>
                <c:pt idx="882">
                  <c:v>0.52226608991599999</c:v>
                </c:pt>
                <c:pt idx="883">
                  <c:v>0.57993304729499995</c:v>
                </c:pt>
                <c:pt idx="884">
                  <c:v>0.61584907770200004</c:v>
                </c:pt>
                <c:pt idx="885">
                  <c:v>0.63853287696799998</c:v>
                </c:pt>
                <c:pt idx="886">
                  <c:v>0.402701735497</c:v>
                </c:pt>
                <c:pt idx="887">
                  <c:v>0.59893321991000004</c:v>
                </c:pt>
                <c:pt idx="888">
                  <c:v>0.60752600431399995</c:v>
                </c:pt>
                <c:pt idx="889">
                  <c:v>0.51261401176499999</c:v>
                </c:pt>
                <c:pt idx="890">
                  <c:v>0.463843733072</c:v>
                </c:pt>
                <c:pt idx="891">
                  <c:v>0.56091731786700005</c:v>
                </c:pt>
                <c:pt idx="892">
                  <c:v>0.57937705516799998</c:v>
                </c:pt>
                <c:pt idx="893">
                  <c:v>0.55882960557899997</c:v>
                </c:pt>
                <c:pt idx="894">
                  <c:v>0.53395313024500002</c:v>
                </c:pt>
                <c:pt idx="895">
                  <c:v>0.537539362907</c:v>
                </c:pt>
                <c:pt idx="896">
                  <c:v>0.50898790359500001</c:v>
                </c:pt>
                <c:pt idx="897">
                  <c:v>0.60037463903400001</c:v>
                </c:pt>
                <c:pt idx="898">
                  <c:v>0.51415002346000005</c:v>
                </c:pt>
                <c:pt idx="899">
                  <c:v>0.63443845510499997</c:v>
                </c:pt>
                <c:pt idx="900">
                  <c:v>0.57440716028200001</c:v>
                </c:pt>
                <c:pt idx="901">
                  <c:v>0.40811496973</c:v>
                </c:pt>
                <c:pt idx="902">
                  <c:v>0.44584333896599998</c:v>
                </c:pt>
                <c:pt idx="903">
                  <c:v>0.59552454948400002</c:v>
                </c:pt>
                <c:pt idx="904">
                  <c:v>0.46052992343900001</c:v>
                </c:pt>
                <c:pt idx="905">
                  <c:v>0.46581473946599999</c:v>
                </c:pt>
                <c:pt idx="906">
                  <c:v>0.38270124793100002</c:v>
                </c:pt>
                <c:pt idx="907">
                  <c:v>0.33126953244200003</c:v>
                </c:pt>
                <c:pt idx="908">
                  <c:v>0.59737682342499998</c:v>
                </c:pt>
                <c:pt idx="909">
                  <c:v>0.59885054826700002</c:v>
                </c:pt>
                <c:pt idx="910">
                  <c:v>0.67063021659900002</c:v>
                </c:pt>
                <c:pt idx="911">
                  <c:v>0.65413236618000004</c:v>
                </c:pt>
                <c:pt idx="912">
                  <c:v>0.65297311544400005</c:v>
                </c:pt>
                <c:pt idx="913">
                  <c:v>0.65015542507199997</c:v>
                </c:pt>
                <c:pt idx="914">
                  <c:v>0.65663862228400005</c:v>
                </c:pt>
                <c:pt idx="915">
                  <c:v>0.673336446285</c:v>
                </c:pt>
                <c:pt idx="916">
                  <c:v>0.673898279667</c:v>
                </c:pt>
                <c:pt idx="917">
                  <c:v>0.60051470994900003</c:v>
                </c:pt>
                <c:pt idx="918">
                  <c:v>0.63650584220899997</c:v>
                </c:pt>
                <c:pt idx="919">
                  <c:v>0.59537434577899995</c:v>
                </c:pt>
                <c:pt idx="920">
                  <c:v>0.61800384521499996</c:v>
                </c:pt>
                <c:pt idx="921">
                  <c:v>0.63565987348599995</c:v>
                </c:pt>
                <c:pt idx="922">
                  <c:v>0.62615996599199997</c:v>
                </c:pt>
                <c:pt idx="923">
                  <c:v>0.62412589788399997</c:v>
                </c:pt>
                <c:pt idx="924">
                  <c:v>0.61555105447799996</c:v>
                </c:pt>
                <c:pt idx="925">
                  <c:v>0.624027907848</c:v>
                </c:pt>
                <c:pt idx="926">
                  <c:v>0.45961865782700001</c:v>
                </c:pt>
                <c:pt idx="927">
                  <c:v>0.52924853563300001</c:v>
                </c:pt>
                <c:pt idx="928">
                  <c:v>0.41850361227999999</c:v>
                </c:pt>
                <c:pt idx="929">
                  <c:v>0.50249040126800004</c:v>
                </c:pt>
                <c:pt idx="930">
                  <c:v>0.50440526008599995</c:v>
                </c:pt>
                <c:pt idx="931">
                  <c:v>0.53599452972399997</c:v>
                </c:pt>
                <c:pt idx="932">
                  <c:v>0.53809165954600002</c:v>
                </c:pt>
                <c:pt idx="933">
                  <c:v>0.54565757513000002</c:v>
                </c:pt>
                <c:pt idx="934">
                  <c:v>0.49497234821300001</c:v>
                </c:pt>
                <c:pt idx="935">
                  <c:v>0.46709233522400001</c:v>
                </c:pt>
                <c:pt idx="936">
                  <c:v>0.48354682326300003</c:v>
                </c:pt>
                <c:pt idx="937">
                  <c:v>0.57830220460899995</c:v>
                </c:pt>
                <c:pt idx="938">
                  <c:v>0.61262559890699997</c:v>
                </c:pt>
                <c:pt idx="939">
                  <c:v>0.58447116613399996</c:v>
                </c:pt>
                <c:pt idx="940">
                  <c:v>0.58246612548800003</c:v>
                </c:pt>
                <c:pt idx="941">
                  <c:v>0.49339133501100002</c:v>
                </c:pt>
                <c:pt idx="942">
                  <c:v>0.603988528252</c:v>
                </c:pt>
                <c:pt idx="943">
                  <c:v>0.55811721086499999</c:v>
                </c:pt>
                <c:pt idx="944">
                  <c:v>0.46337428688999999</c:v>
                </c:pt>
                <c:pt idx="945">
                  <c:v>0.52267456054700001</c:v>
                </c:pt>
                <c:pt idx="946">
                  <c:v>0.53145289421099995</c:v>
                </c:pt>
                <c:pt idx="947">
                  <c:v>0.54248064756400005</c:v>
                </c:pt>
                <c:pt idx="948">
                  <c:v>0.52226263284700003</c:v>
                </c:pt>
                <c:pt idx="949">
                  <c:v>0.47740909457199998</c:v>
                </c:pt>
                <c:pt idx="950">
                  <c:v>0.469084531069</c:v>
                </c:pt>
                <c:pt idx="951">
                  <c:v>0.42623382806799998</c:v>
                </c:pt>
                <c:pt idx="952">
                  <c:v>0.49436220526699998</c:v>
                </c:pt>
                <c:pt idx="953">
                  <c:v>0.45061999559400001</c:v>
                </c:pt>
                <c:pt idx="954">
                  <c:v>0.48533341288600002</c:v>
                </c:pt>
                <c:pt idx="955">
                  <c:v>0.56881076097500005</c:v>
                </c:pt>
                <c:pt idx="956">
                  <c:v>0.58280634880100002</c:v>
                </c:pt>
                <c:pt idx="957">
                  <c:v>0.546257317066</c:v>
                </c:pt>
                <c:pt idx="958">
                  <c:v>0.56912177801099995</c:v>
                </c:pt>
                <c:pt idx="959">
                  <c:v>0.61154508590699996</c:v>
                </c:pt>
                <c:pt idx="960">
                  <c:v>0.57945376634599999</c:v>
                </c:pt>
                <c:pt idx="961">
                  <c:v>0.40782234072700002</c:v>
                </c:pt>
                <c:pt idx="962">
                  <c:v>0.41141840815500003</c:v>
                </c:pt>
                <c:pt idx="963">
                  <c:v>0.438292264938</c:v>
                </c:pt>
                <c:pt idx="964">
                  <c:v>0.455956310034</c:v>
                </c:pt>
                <c:pt idx="965">
                  <c:v>0.50228768587100003</c:v>
                </c:pt>
                <c:pt idx="966">
                  <c:v>0.40105772018399999</c:v>
                </c:pt>
                <c:pt idx="967">
                  <c:v>0.47645652294200003</c:v>
                </c:pt>
                <c:pt idx="968">
                  <c:v>0.52002215385399997</c:v>
                </c:pt>
                <c:pt idx="969">
                  <c:v>0.547933101654</c:v>
                </c:pt>
                <c:pt idx="970">
                  <c:v>0.62135130166999997</c:v>
                </c:pt>
                <c:pt idx="971">
                  <c:v>0.60994374752000002</c:v>
                </c:pt>
                <c:pt idx="972">
                  <c:v>0.54429757595100003</c:v>
                </c:pt>
                <c:pt idx="973">
                  <c:v>0.58321130275699995</c:v>
                </c:pt>
                <c:pt idx="974">
                  <c:v>0.58741492032999998</c:v>
                </c:pt>
                <c:pt idx="975">
                  <c:v>0.560021519661</c:v>
                </c:pt>
                <c:pt idx="976">
                  <c:v>0.56609255075499998</c:v>
                </c:pt>
                <c:pt idx="977">
                  <c:v>0.58514559268999999</c:v>
                </c:pt>
                <c:pt idx="978">
                  <c:v>0.48096260428400001</c:v>
                </c:pt>
                <c:pt idx="979">
                  <c:v>0.49660256505</c:v>
                </c:pt>
                <c:pt idx="980">
                  <c:v>0.56745070219000004</c:v>
                </c:pt>
                <c:pt idx="981">
                  <c:v>0.47664746642099998</c:v>
                </c:pt>
                <c:pt idx="982">
                  <c:v>0.52802526950799999</c:v>
                </c:pt>
                <c:pt idx="983">
                  <c:v>0.497537761927</c:v>
                </c:pt>
                <c:pt idx="984">
                  <c:v>0.51418805122400002</c:v>
                </c:pt>
                <c:pt idx="985">
                  <c:v>0.53777992725400003</c:v>
                </c:pt>
                <c:pt idx="986">
                  <c:v>0.542765200138</c:v>
                </c:pt>
                <c:pt idx="987">
                  <c:v>0.521559000015</c:v>
                </c:pt>
                <c:pt idx="988">
                  <c:v>0.46663910150499999</c:v>
                </c:pt>
                <c:pt idx="989">
                  <c:v>0.52924823760999995</c:v>
                </c:pt>
                <c:pt idx="990">
                  <c:v>0.58665376901599997</c:v>
                </c:pt>
                <c:pt idx="991">
                  <c:v>0.58138930797599997</c:v>
                </c:pt>
                <c:pt idx="992">
                  <c:v>0.57166117429700003</c:v>
                </c:pt>
                <c:pt idx="993">
                  <c:v>0.59574085474000005</c:v>
                </c:pt>
                <c:pt idx="994">
                  <c:v>0.57764202356299998</c:v>
                </c:pt>
                <c:pt idx="995">
                  <c:v>0.57768523693100005</c:v>
                </c:pt>
                <c:pt idx="996">
                  <c:v>0.50048673152900003</c:v>
                </c:pt>
                <c:pt idx="997">
                  <c:v>0.57031446695300003</c:v>
                </c:pt>
                <c:pt idx="998">
                  <c:v>0.54490715265300005</c:v>
                </c:pt>
                <c:pt idx="999">
                  <c:v>0.51899313926699997</c:v>
                </c:pt>
                <c:pt idx="1000">
                  <c:v>0.60959583520899996</c:v>
                </c:pt>
                <c:pt idx="1001">
                  <c:v>0.59852874279000001</c:v>
                </c:pt>
                <c:pt idx="1002">
                  <c:v>0.57490980625200006</c:v>
                </c:pt>
                <c:pt idx="1003">
                  <c:v>0.58777469396600002</c:v>
                </c:pt>
                <c:pt idx="1004">
                  <c:v>0.49165856838200001</c:v>
                </c:pt>
                <c:pt idx="1005">
                  <c:v>0.62129187583900003</c:v>
                </c:pt>
                <c:pt idx="1006">
                  <c:v>0.62252384424200002</c:v>
                </c:pt>
                <c:pt idx="1007">
                  <c:v>0.59430205822000004</c:v>
                </c:pt>
                <c:pt idx="1008">
                  <c:v>0.62848448753399999</c:v>
                </c:pt>
                <c:pt idx="1009">
                  <c:v>0.63308501243600002</c:v>
                </c:pt>
                <c:pt idx="1010">
                  <c:v>0.64602535963100005</c:v>
                </c:pt>
                <c:pt idx="1011">
                  <c:v>0.62642359733599995</c:v>
                </c:pt>
                <c:pt idx="1012">
                  <c:v>0.59461623430300004</c:v>
                </c:pt>
                <c:pt idx="1013">
                  <c:v>0.61000794172299999</c:v>
                </c:pt>
                <c:pt idx="1014">
                  <c:v>0.56237530708299999</c:v>
                </c:pt>
                <c:pt idx="1015">
                  <c:v>0.50952064991000001</c:v>
                </c:pt>
                <c:pt idx="1016">
                  <c:v>0.46856874227500001</c:v>
                </c:pt>
                <c:pt idx="1017">
                  <c:v>0.41449812054599999</c:v>
                </c:pt>
                <c:pt idx="1018">
                  <c:v>0.46334382891699999</c:v>
                </c:pt>
                <c:pt idx="1019">
                  <c:v>0.51639068126700005</c:v>
                </c:pt>
                <c:pt idx="1020">
                  <c:v>0.48786738514900002</c:v>
                </c:pt>
                <c:pt idx="1021">
                  <c:v>0.52829521894499998</c:v>
                </c:pt>
                <c:pt idx="1022">
                  <c:v>0.59494304656999997</c:v>
                </c:pt>
                <c:pt idx="1023">
                  <c:v>0.50720971822700001</c:v>
                </c:pt>
                <c:pt idx="1024">
                  <c:v>0.60095876455300001</c:v>
                </c:pt>
                <c:pt idx="1025">
                  <c:v>0.61654686927799995</c:v>
                </c:pt>
                <c:pt idx="1026">
                  <c:v>0.49073484540000001</c:v>
                </c:pt>
                <c:pt idx="1027">
                  <c:v>0.55790835619000001</c:v>
                </c:pt>
                <c:pt idx="1028">
                  <c:v>0.51494413614300005</c:v>
                </c:pt>
                <c:pt idx="1029">
                  <c:v>0.52496767044100001</c:v>
                </c:pt>
                <c:pt idx="1030">
                  <c:v>0.55295050144199998</c:v>
                </c:pt>
                <c:pt idx="1031">
                  <c:v>0.52126622199999995</c:v>
                </c:pt>
                <c:pt idx="1032">
                  <c:v>0.59129393100700001</c:v>
                </c:pt>
                <c:pt idx="1033">
                  <c:v>0.57823473215099996</c:v>
                </c:pt>
                <c:pt idx="1034">
                  <c:v>0.636323392391</c:v>
                </c:pt>
                <c:pt idx="1035">
                  <c:v>0.64125764370000005</c:v>
                </c:pt>
                <c:pt idx="1036">
                  <c:v>0.51376152038599998</c:v>
                </c:pt>
                <c:pt idx="1037">
                  <c:v>0.44340249896</c:v>
                </c:pt>
                <c:pt idx="1038">
                  <c:v>0.64929407834999997</c:v>
                </c:pt>
                <c:pt idx="1039">
                  <c:v>0.36389821767800001</c:v>
                </c:pt>
                <c:pt idx="1040">
                  <c:v>0.66468662023500003</c:v>
                </c:pt>
                <c:pt idx="1041">
                  <c:v>0.62491548061400004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CC8-49E3-B415-C21D7965C0D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257017296"/>
        <c:axId val="257007728"/>
      </c:barChart>
      <c:catAx>
        <c:axId val="257017296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57007728"/>
        <c:crossesAt val="0"/>
        <c:auto val="1"/>
        <c:lblAlgn val="ctr"/>
        <c:lblOffset val="100"/>
        <c:noMultiLvlLbl val="0"/>
      </c:catAx>
      <c:valAx>
        <c:axId val="2570077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5701729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5DB471-B93B-45E3-B23A-C8EFA6773073}" type="datetimeFigureOut">
              <a:rPr lang="id-ID" smtClean="0"/>
              <a:t>25/03/2019</a:t>
            </a:fld>
            <a:endParaRPr lang="id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d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8A216A-CBD0-4CA8-A0FB-157F78CA7956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401190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5805264"/>
            <a:ext cx="9144000" cy="10839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30" name="Picture 6" descr="X:\Marketing v2\Forests 2020\Media Pack\Forests 2020 PPT Title Slice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2852397" cy="6889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85798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79512" y="188640"/>
            <a:ext cx="8424936" cy="850106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en-GB" b="1" dirty="0" smtClean="0"/>
              <a:t>Forests 2020 </a:t>
            </a:r>
            <a:r>
              <a:rPr lang="en-GB" dirty="0" smtClean="0"/>
              <a:t>Slide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195301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5" descr="X:\Marketing v2\Forests 2020\Media Pack\Forests 2020 PPT Bar1.jp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969976"/>
            <a:ext cx="9144000" cy="892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X:\Marketing v2\Forests 2020\Media Pack\Logos\Forests2020_White-01.png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9204" y="6043367"/>
            <a:ext cx="2527387" cy="744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6713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987824" y="1196752"/>
            <a:ext cx="612068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Forests 2020:</a:t>
            </a:r>
          </a:p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Canopy cover estimation based on Support Vector Regression derived from LiDAR &amp; Landsat 8 OLI</a:t>
            </a:r>
            <a:endParaRPr lang="en-GB" sz="3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59832" y="4293096"/>
            <a:ext cx="56886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latin typeface="Calibri" panose="020F0502020204030204" pitchFamily="34" charset="0"/>
                <a:cs typeface="Calibri" panose="020F0502020204030204" pitchFamily="34" charset="0"/>
              </a:rPr>
              <a:t>Sahid Hudjimartsu, </a:t>
            </a:r>
            <a:r>
              <a:rPr lang="en-GB" sz="2000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Felliks</a:t>
            </a:r>
            <a:r>
              <a:rPr lang="en-GB" sz="2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000" b="1" dirty="0" err="1">
                <a:latin typeface="Calibri" panose="020F0502020204030204" pitchFamily="34" charset="0"/>
                <a:cs typeface="Calibri" panose="020F0502020204030204" pitchFamily="34" charset="0"/>
              </a:rPr>
              <a:t>Tampinongkol</a:t>
            </a:r>
            <a:r>
              <a:rPr lang="en-GB" sz="2000" b="1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GB" sz="2000" b="1" dirty="0" err="1">
                <a:latin typeface="Calibri" panose="020F0502020204030204" pitchFamily="34" charset="0"/>
                <a:cs typeface="Calibri" panose="020F0502020204030204" pitchFamily="34" charset="0"/>
              </a:rPr>
              <a:t>Yudi</a:t>
            </a:r>
            <a:r>
              <a:rPr lang="en-GB" sz="20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000" b="1" dirty="0" err="1">
                <a:latin typeface="Calibri" panose="020F0502020204030204" pitchFamily="34" charset="0"/>
                <a:cs typeface="Calibri" panose="020F0502020204030204" pitchFamily="34" charset="0"/>
              </a:rPr>
              <a:t>Setiawan</a:t>
            </a:r>
            <a:r>
              <a:rPr lang="en-GB" sz="2000" b="1" dirty="0">
                <a:latin typeface="Calibri" panose="020F0502020204030204" pitchFamily="34" charset="0"/>
                <a:cs typeface="Calibri" panose="020F0502020204030204" pitchFamily="34" charset="0"/>
              </a:rPr>
              <a:t>, Lilik Budi Prasetyo</a:t>
            </a:r>
            <a:endParaRPr lang="en-GB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2" descr="X:\Marketing v2\Forests 2020\Media Pack\Logos\Forest2020_Colour-0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216" y="6021288"/>
            <a:ext cx="2451286" cy="722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0475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K-Fold Cross Validation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33294"/>
            <a:ext cx="9144000" cy="4991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996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512" y="188640"/>
            <a:ext cx="8712968" cy="850106"/>
          </a:xfrm>
        </p:spPr>
        <p:txBody>
          <a:bodyPr/>
          <a:lstStyle/>
          <a:p>
            <a:r>
              <a:rPr lang="en-US" dirty="0" smtClean="0"/>
              <a:t>Preprocessing Data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1594176"/>
            <a:ext cx="7403554" cy="212285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23528" y="1090120"/>
            <a:ext cx="4968552" cy="50405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fontAlgn="b"/>
            <a:r>
              <a:rPr lang="en-US" dirty="0" smtClean="0">
                <a:latin typeface="+mj-lt"/>
              </a:rPr>
              <a:t>Balancing Data Based Frequency Class Minimum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668" y="3957019"/>
            <a:ext cx="3384376" cy="63088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552" y="4635949"/>
            <a:ext cx="4320480" cy="507187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1043608" y="4635949"/>
            <a:ext cx="432048" cy="593251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1657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512" y="188640"/>
            <a:ext cx="8712968" cy="850106"/>
          </a:xfrm>
        </p:spPr>
        <p:txBody>
          <a:bodyPr/>
          <a:lstStyle/>
          <a:p>
            <a:r>
              <a:rPr lang="en-US" dirty="0" smtClean="0"/>
              <a:t>Preprocessing Data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23528" y="1090120"/>
            <a:ext cx="5544616" cy="50405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fontAlgn="b"/>
            <a:r>
              <a:rPr lang="en-US" dirty="0" smtClean="0">
                <a:latin typeface="+mj-lt"/>
              </a:rPr>
              <a:t>DBSCAN (Density-based Clustering) for Removing Outlier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916832"/>
            <a:ext cx="4002627" cy="268148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4385" y="1916831"/>
            <a:ext cx="4431605" cy="2744899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611560" y="1563311"/>
            <a:ext cx="1614077" cy="50405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fontAlgn="b"/>
            <a:r>
              <a:rPr lang="en-US" dirty="0" smtClean="0">
                <a:latin typeface="+mj-lt"/>
              </a:rPr>
              <a:t>Before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860032" y="1560579"/>
            <a:ext cx="1614077" cy="50405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fontAlgn="b"/>
            <a:r>
              <a:rPr lang="en-US" dirty="0" smtClean="0">
                <a:latin typeface="+mj-lt"/>
              </a:rPr>
              <a:t>After</a:t>
            </a:r>
          </a:p>
        </p:txBody>
      </p:sp>
      <p:sp>
        <p:nvSpPr>
          <p:cNvPr id="12" name="Oval 11"/>
          <p:cNvSpPr/>
          <p:nvPr/>
        </p:nvSpPr>
        <p:spPr>
          <a:xfrm rot="21227652">
            <a:off x="2385040" y="2498228"/>
            <a:ext cx="1737888" cy="1002204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552" y="4797152"/>
            <a:ext cx="5255198" cy="936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3660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512" y="188640"/>
            <a:ext cx="8712968" cy="850106"/>
          </a:xfrm>
        </p:spPr>
        <p:txBody>
          <a:bodyPr/>
          <a:lstStyle/>
          <a:p>
            <a:r>
              <a:rPr lang="en-US" dirty="0"/>
              <a:t>Comparison of </a:t>
            </a:r>
            <a:r>
              <a:rPr lang="en-US" dirty="0" smtClean="0"/>
              <a:t>Actual and </a:t>
            </a:r>
            <a:r>
              <a:rPr lang="en-US" dirty="0"/>
              <a:t>Prediction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95536" y="1268760"/>
            <a:ext cx="3456384" cy="50405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fontAlgn="b"/>
            <a:r>
              <a:rPr lang="en-US" dirty="0" smtClean="0">
                <a:latin typeface="+mj-lt"/>
              </a:rPr>
              <a:t>Agroforestry Ecosystem</a:t>
            </a:r>
          </a:p>
        </p:txBody>
      </p:sp>
      <p:sp>
        <p:nvSpPr>
          <p:cNvPr id="10" name="Rectangle 9"/>
          <p:cNvSpPr/>
          <p:nvPr/>
        </p:nvSpPr>
        <p:spPr>
          <a:xfrm>
            <a:off x="4860032" y="1268760"/>
            <a:ext cx="3456384" cy="50405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fontAlgn="b"/>
            <a:r>
              <a:rPr lang="en-US" dirty="0" smtClean="0">
                <a:latin typeface="+mj-lt"/>
              </a:rPr>
              <a:t>Mangrove Ecosystem Function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3968" y="1796950"/>
            <a:ext cx="4824536" cy="336024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4911" y="5050871"/>
            <a:ext cx="1077569" cy="86452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250" y="1828947"/>
            <a:ext cx="4422746" cy="3221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815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512" y="188640"/>
            <a:ext cx="8712968" cy="850106"/>
          </a:xfrm>
        </p:spPr>
        <p:txBody>
          <a:bodyPr/>
          <a:lstStyle/>
          <a:p>
            <a:r>
              <a:rPr lang="en-US" dirty="0"/>
              <a:t>Comparison of </a:t>
            </a:r>
            <a:r>
              <a:rPr lang="en-US" dirty="0" smtClean="0"/>
              <a:t>Actual and </a:t>
            </a:r>
            <a:r>
              <a:rPr lang="en-US" dirty="0"/>
              <a:t>Prediction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67544" y="1240411"/>
            <a:ext cx="3456384" cy="50405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fontAlgn="b"/>
            <a:r>
              <a:rPr lang="en-US" dirty="0" smtClean="0">
                <a:latin typeface="+mj-lt"/>
              </a:rPr>
              <a:t>Many Ecosystem in </a:t>
            </a:r>
            <a:r>
              <a:rPr lang="en-US" dirty="0" err="1" smtClean="0">
                <a:latin typeface="+mj-lt"/>
              </a:rPr>
              <a:t>Cidanau</a:t>
            </a:r>
            <a:endParaRPr lang="en-US" dirty="0">
              <a:latin typeface="+mj-lt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1744465"/>
            <a:ext cx="4464496" cy="2921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01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512" y="188640"/>
            <a:ext cx="8712968" cy="850106"/>
          </a:xfrm>
        </p:spPr>
        <p:txBody>
          <a:bodyPr/>
          <a:lstStyle/>
          <a:p>
            <a:r>
              <a:rPr lang="en-US" dirty="0"/>
              <a:t>Comparison of </a:t>
            </a:r>
            <a:r>
              <a:rPr lang="en-US" dirty="0" smtClean="0"/>
              <a:t>Actual and </a:t>
            </a:r>
            <a:r>
              <a:rPr lang="en-US" dirty="0"/>
              <a:t>Prediction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15" y="1340768"/>
            <a:ext cx="4372269" cy="338437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31540" y="4829144"/>
            <a:ext cx="2952328" cy="50405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smtClean="0"/>
              <a:t>Landsat 8 OLI,</a:t>
            </a:r>
          </a:p>
          <a:p>
            <a:r>
              <a:rPr lang="en-US" dirty="0" smtClean="0"/>
              <a:t>Actual Data CIDANAU</a:t>
            </a:r>
          </a:p>
        </p:txBody>
      </p:sp>
      <p:sp>
        <p:nvSpPr>
          <p:cNvPr id="7" name="Rectangle 6"/>
          <p:cNvSpPr/>
          <p:nvPr/>
        </p:nvSpPr>
        <p:spPr>
          <a:xfrm>
            <a:off x="5004048" y="4737354"/>
            <a:ext cx="2952328" cy="50405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smtClean="0"/>
              <a:t>Data Prediction SVR</a:t>
            </a:r>
          </a:p>
          <a:p>
            <a:r>
              <a:rPr lang="en-US" dirty="0" smtClean="0"/>
              <a:t>RMSE : 0.214049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8024" y="3429000"/>
            <a:ext cx="1372667" cy="71018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clrChange>
              <a:clrFrom>
                <a:srgbClr val="FEFFFF"/>
              </a:clrFrom>
              <a:clrTo>
                <a:srgbClr val="FE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860032" y="1241757"/>
            <a:ext cx="4176464" cy="3384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932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har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99894806"/>
              </p:ext>
            </p:extLst>
          </p:nvPr>
        </p:nvGraphicFramePr>
        <p:xfrm>
          <a:off x="373571" y="3749588"/>
          <a:ext cx="5256584" cy="22391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8" name="Chart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43051175"/>
              </p:ext>
            </p:extLst>
          </p:nvPr>
        </p:nvGraphicFramePr>
        <p:xfrm>
          <a:off x="3563888" y="1038746"/>
          <a:ext cx="5400600" cy="30963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79512" y="188640"/>
            <a:ext cx="8640960" cy="850106"/>
          </a:xfrm>
        </p:spPr>
        <p:txBody>
          <a:bodyPr/>
          <a:lstStyle/>
          <a:p>
            <a:r>
              <a:rPr lang="en-US" dirty="0"/>
              <a:t>Comparison of Actual and Prediction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259632" y="1392373"/>
            <a:ext cx="2376264" cy="50405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smtClean="0"/>
              <a:t>Y : Data Frequency</a:t>
            </a:r>
          </a:p>
          <a:p>
            <a:r>
              <a:rPr lang="en-US" dirty="0" smtClean="0"/>
              <a:t>X : Total Observation</a:t>
            </a:r>
          </a:p>
        </p:txBody>
      </p:sp>
    </p:spTree>
    <p:extLst>
      <p:ext uri="{BB962C8B-B14F-4D97-AF65-F5344CB8AC3E}">
        <p14:creationId xmlns:p14="http://schemas.microsoft.com/office/powerpoint/2010/main" val="2521638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Canopy Cover: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63AC3A-FE51-4A1C-BDA1-514AA9C8D74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5" t="9544" r="24016" b="15294"/>
          <a:stretch/>
        </p:blipFill>
        <p:spPr>
          <a:xfrm>
            <a:off x="6202463" y="3169422"/>
            <a:ext cx="2751651" cy="2764377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/>
          <p:cNvSpPr/>
          <p:nvPr/>
        </p:nvSpPr>
        <p:spPr>
          <a:xfrm>
            <a:off x="179403" y="1109063"/>
            <a:ext cx="626469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Canopy </a:t>
            </a:r>
            <a:r>
              <a:rPr lang="en-US" sz="2400" dirty="0"/>
              <a:t>cover is defined as the percentage of an area occupied by the vertical projection of tree crowns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3712629" y="3810381"/>
            <a:ext cx="0" cy="194421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15" t="37473" b="40044"/>
          <a:stretch/>
        </p:blipFill>
        <p:spPr>
          <a:xfrm>
            <a:off x="-11687" y="4581128"/>
            <a:ext cx="3771582" cy="151216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56" t="8820" r="9144"/>
          <a:stretch/>
        </p:blipFill>
        <p:spPr>
          <a:xfrm>
            <a:off x="55649" y="2658253"/>
            <a:ext cx="3636909" cy="3096344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 flipV="1">
            <a:off x="3203848" y="4320716"/>
            <a:ext cx="0" cy="141254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205233" y="4293096"/>
            <a:ext cx="0" cy="129614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971600" y="4522094"/>
            <a:ext cx="0" cy="110984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/>
        </p:nvPicPr>
        <p:blipFill>
          <a:blip r:embed="rId5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2701" y="3906022"/>
            <a:ext cx="2526219" cy="1291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946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79512" y="188640"/>
            <a:ext cx="8424936" cy="850106"/>
          </a:xfrm>
        </p:spPr>
        <p:txBody>
          <a:bodyPr/>
          <a:lstStyle/>
          <a:p>
            <a:r>
              <a:rPr lang="en-US" dirty="0" smtClean="0"/>
              <a:t>Indonesian Forests: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09636" y="1700808"/>
            <a:ext cx="7015639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/>
              <a:t>Indonesia has many types </a:t>
            </a:r>
            <a:r>
              <a:rPr lang="en-US" sz="2800" b="1" dirty="0"/>
              <a:t>of forest </a:t>
            </a:r>
            <a:r>
              <a:rPr lang="en-US" sz="2800" b="1" dirty="0" smtClean="0"/>
              <a:t>ecosystem</a:t>
            </a:r>
          </a:p>
          <a:p>
            <a:r>
              <a:rPr lang="en-US" sz="2800" b="1" dirty="0" smtClean="0"/>
              <a:t>Ex: peat, swamp, mangrove, tropical rain </a:t>
            </a:r>
            <a:endParaRPr lang="en-US" sz="2800" b="1" dirty="0"/>
          </a:p>
        </p:txBody>
      </p:sp>
      <p:sp>
        <p:nvSpPr>
          <p:cNvPr id="7" name="Rectangle 6"/>
          <p:cNvSpPr/>
          <p:nvPr/>
        </p:nvSpPr>
        <p:spPr>
          <a:xfrm>
            <a:off x="209636" y="3140968"/>
            <a:ext cx="820891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This will be a problem in the construction function for National </a:t>
            </a:r>
            <a:r>
              <a:rPr lang="en-US" sz="2400" b="1" dirty="0" smtClean="0"/>
              <a:t>scale </a:t>
            </a:r>
            <a:r>
              <a:rPr lang="en-US" sz="2400" b="1" dirty="0"/>
              <a:t>using a statistical method, due to many ecosystems and then will have many functions for each ecosystem</a:t>
            </a:r>
          </a:p>
        </p:txBody>
      </p:sp>
    </p:spTree>
    <p:extLst>
      <p:ext uri="{BB962C8B-B14F-4D97-AF65-F5344CB8AC3E}">
        <p14:creationId xmlns:p14="http://schemas.microsoft.com/office/powerpoint/2010/main" val="680096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179512" y="188640"/>
            <a:ext cx="6577510" cy="72521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What is Machine Learning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24226" y="4509120"/>
            <a:ext cx="9108504" cy="1656184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 smtClean="0"/>
              <a:t>Machine learning is about the construction and study of systems that can learn from data. This is very different than traditional computer programming.</a:t>
            </a:r>
          </a:p>
        </p:txBody>
      </p:sp>
      <p:pic>
        <p:nvPicPr>
          <p:cNvPr id="5" name="Picture 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196752"/>
            <a:ext cx="8407518" cy="3200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7187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5060" y="4698"/>
            <a:ext cx="6254080" cy="687611"/>
          </a:xfrm>
        </p:spPr>
        <p:txBody>
          <a:bodyPr/>
          <a:lstStyle/>
          <a:p>
            <a:r>
              <a:rPr lang="en-US" dirty="0" smtClean="0"/>
              <a:t>Field of Machine Learning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5215" r="2833"/>
          <a:stretch/>
        </p:blipFill>
        <p:spPr>
          <a:xfrm>
            <a:off x="64799" y="1263742"/>
            <a:ext cx="3816424" cy="357096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4985"/>
          <a:stretch/>
        </p:blipFill>
        <p:spPr>
          <a:xfrm>
            <a:off x="4405700" y="1102706"/>
            <a:ext cx="4191048" cy="3732005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-23446" y="4786897"/>
            <a:ext cx="445143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Supervised learning </a:t>
            </a:r>
            <a:r>
              <a:rPr lang="en-US" dirty="0"/>
              <a:t>is one of the methods associated with machine learning which involves allocating labeled data so that a certain pattern or function can be deduced from that data.</a:t>
            </a:r>
          </a:p>
        </p:txBody>
      </p:sp>
      <p:sp>
        <p:nvSpPr>
          <p:cNvPr id="10" name="Rectangle 9"/>
          <p:cNvSpPr/>
          <p:nvPr/>
        </p:nvSpPr>
        <p:spPr>
          <a:xfrm>
            <a:off x="4572001" y="4834711"/>
            <a:ext cx="417646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Unsupervised </a:t>
            </a:r>
            <a:r>
              <a:rPr lang="en-US" b="1" dirty="0"/>
              <a:t>learning </a:t>
            </a:r>
            <a:r>
              <a:rPr lang="en-US" dirty="0" smtClean="0"/>
              <a:t>is </a:t>
            </a:r>
            <a:r>
              <a:rPr lang="en-US" dirty="0"/>
              <a:t>the second method of machine learning algorithm where inferences are drawn from unlabeled input data.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3808" y="1844824"/>
            <a:ext cx="1561892" cy="597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31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7417" y="234523"/>
            <a:ext cx="10515600" cy="1325563"/>
          </a:xfrm>
        </p:spPr>
        <p:txBody>
          <a:bodyPr/>
          <a:lstStyle/>
          <a:p>
            <a:r>
              <a:rPr lang="en-US" b="1" dirty="0"/>
              <a:t>Support Vector Machine: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7417" y="1793407"/>
            <a:ext cx="10515600" cy="484139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mtClean="0"/>
          </a:p>
          <a:p>
            <a:pPr marL="0" indent="0">
              <a:buFont typeface="Arial" panose="020B0604020202020204" pitchFamily="34" charset="0"/>
              <a:buNone/>
            </a:pPr>
            <a:endParaRPr lang="en-US" smtClean="0"/>
          </a:p>
          <a:p>
            <a:pPr marL="0" indent="0">
              <a:buFont typeface="Arial" panose="020B0604020202020204" pitchFamily="34" charset="0"/>
              <a:buNone/>
            </a:pPr>
            <a:endParaRPr lang="en-US" smtClean="0"/>
          </a:p>
          <a:p>
            <a:pPr marL="0" indent="0">
              <a:buFont typeface="Arial" panose="020B0604020202020204" pitchFamily="34" charset="0"/>
              <a:buNone/>
            </a:pPr>
            <a:endParaRPr lang="en-US" smtClean="0"/>
          </a:p>
          <a:p>
            <a:pPr marL="0" indent="0">
              <a:buFont typeface="Arial" panose="020B0604020202020204" pitchFamily="34" charset="0"/>
              <a:buNone/>
            </a:pPr>
            <a:endParaRPr lang="en-US" smtClean="0"/>
          </a:p>
          <a:p>
            <a:pPr marL="0" indent="0">
              <a:buFont typeface="Arial" panose="020B0604020202020204" pitchFamily="34" charset="0"/>
              <a:buNone/>
            </a:pPr>
            <a:endParaRPr lang="en-US" smtClean="0"/>
          </a:p>
          <a:p>
            <a:pPr marL="0" indent="0">
              <a:buFont typeface="Arial" panose="020B0604020202020204" pitchFamily="34" charset="0"/>
              <a:buNone/>
            </a:pPr>
            <a:endParaRPr lang="en-US" sz="1800" dirty="0" smtClean="0"/>
          </a:p>
        </p:txBody>
      </p:sp>
      <p:sp>
        <p:nvSpPr>
          <p:cNvPr id="5" name="Rectangle 4"/>
          <p:cNvSpPr/>
          <p:nvPr/>
        </p:nvSpPr>
        <p:spPr>
          <a:xfrm>
            <a:off x="209974" y="1424075"/>
            <a:ext cx="14347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Classification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988840"/>
            <a:ext cx="8896028" cy="36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381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4859" y="44448"/>
            <a:ext cx="6111317" cy="891899"/>
          </a:xfrm>
        </p:spPr>
        <p:txBody>
          <a:bodyPr/>
          <a:lstStyle/>
          <a:p>
            <a:r>
              <a:rPr lang="en-US" b="1" dirty="0"/>
              <a:t>Support Vector Machine: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251520" y="1924009"/>
            <a:ext cx="10515600" cy="433016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mtClean="0"/>
          </a:p>
          <a:p>
            <a:pPr marL="0" indent="0">
              <a:buFont typeface="Arial" panose="020B0604020202020204" pitchFamily="34" charset="0"/>
              <a:buNone/>
            </a:pPr>
            <a:endParaRPr lang="en-US" smtClean="0"/>
          </a:p>
          <a:p>
            <a:pPr marL="0" indent="0">
              <a:buFont typeface="Arial" panose="020B0604020202020204" pitchFamily="34" charset="0"/>
              <a:buNone/>
            </a:pPr>
            <a:endParaRPr lang="en-US" smtClean="0"/>
          </a:p>
          <a:p>
            <a:pPr marL="0" indent="0">
              <a:buFont typeface="Arial" panose="020B0604020202020204" pitchFamily="34" charset="0"/>
              <a:buNone/>
            </a:pPr>
            <a:endParaRPr lang="en-US" smtClean="0"/>
          </a:p>
          <a:p>
            <a:pPr marL="0" indent="0">
              <a:buFont typeface="Arial" panose="020B0604020202020204" pitchFamily="34" charset="0"/>
              <a:buNone/>
            </a:pPr>
            <a:endParaRPr lang="en-US" smtClean="0"/>
          </a:p>
          <a:p>
            <a:pPr marL="0" indent="0">
              <a:buFont typeface="Arial" panose="020B0604020202020204" pitchFamily="34" charset="0"/>
              <a:buNone/>
            </a:pPr>
            <a:endParaRPr lang="en-US" smtClean="0"/>
          </a:p>
          <a:p>
            <a:pPr marL="0" indent="0">
              <a:buFont typeface="Arial" panose="020B0604020202020204" pitchFamily="34" charset="0"/>
              <a:buNone/>
            </a:pPr>
            <a:endParaRPr lang="en-US" sz="1800" dirty="0" smtClean="0"/>
          </a:p>
        </p:txBody>
      </p:sp>
      <p:sp>
        <p:nvSpPr>
          <p:cNvPr id="5" name="Rectangle 4"/>
          <p:cNvSpPr/>
          <p:nvPr/>
        </p:nvSpPr>
        <p:spPr>
          <a:xfrm>
            <a:off x="140469" y="751681"/>
            <a:ext cx="121584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Regression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469" y="1739343"/>
            <a:ext cx="3933133" cy="352839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t="31100"/>
          <a:stretch/>
        </p:blipFill>
        <p:spPr>
          <a:xfrm>
            <a:off x="4932040" y="1827799"/>
            <a:ext cx="3886299" cy="355873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843808" y="1198731"/>
            <a:ext cx="3174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Linear Vs Non-Linear </a:t>
            </a:r>
          </a:p>
        </p:txBody>
      </p:sp>
    </p:spTree>
    <p:extLst>
      <p:ext uri="{BB962C8B-B14F-4D97-AF65-F5344CB8AC3E}">
        <p14:creationId xmlns:p14="http://schemas.microsoft.com/office/powerpoint/2010/main" val="3924662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FRCI on Agroforestry (</a:t>
            </a:r>
            <a:r>
              <a:rPr lang="en-US" dirty="0" err="1" smtClean="0"/>
              <a:t>Cidanau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95536" y="1556792"/>
            <a:ext cx="784887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400" dirty="0" smtClean="0"/>
              <a:t>FRCI calculated using LiDAR data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400" dirty="0" smtClean="0"/>
              <a:t>Remove the outlier using DBSCAN Algorithm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400" dirty="0" smtClean="0"/>
              <a:t>580 Sample data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400" dirty="0"/>
              <a:t>Feature Selection using </a:t>
            </a:r>
            <a:r>
              <a:rPr lang="en-US" sz="2400" dirty="0" err="1"/>
              <a:t>Boruta</a:t>
            </a:r>
            <a:r>
              <a:rPr lang="en-US" sz="2400" dirty="0"/>
              <a:t> </a:t>
            </a:r>
            <a:r>
              <a:rPr lang="en-US" sz="2400" dirty="0" smtClean="0"/>
              <a:t>Algorithm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400" dirty="0"/>
              <a:t>Divide Data (Training and testing data</a:t>
            </a:r>
            <a:r>
              <a:rPr lang="en-US" sz="2400" dirty="0" smtClean="0"/>
              <a:t>)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400" dirty="0" smtClean="0"/>
              <a:t>K-fold cross validation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400" dirty="0" smtClean="0"/>
              <a:t>Model predicted using SVM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63735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48509" y="332656"/>
            <a:ext cx="41074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Feature Selection using </a:t>
            </a:r>
            <a:r>
              <a:rPr lang="en-US" b="1" dirty="0" err="1"/>
              <a:t>Boruta</a:t>
            </a:r>
            <a:r>
              <a:rPr lang="en-US" b="1" dirty="0"/>
              <a:t> Algorithm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908720"/>
            <a:ext cx="6624736" cy="489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246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4955</TotalTime>
  <Words>324</Words>
  <Application>Microsoft Office PowerPoint</Application>
  <PresentationFormat>On-screen Show (4:3)</PresentationFormat>
  <Paragraphs>60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Wingdings</vt:lpstr>
      <vt:lpstr>Office Theme</vt:lpstr>
      <vt:lpstr>PowerPoint Presentation</vt:lpstr>
      <vt:lpstr>Canopy Cover:</vt:lpstr>
      <vt:lpstr>Indonesian Forests:</vt:lpstr>
      <vt:lpstr>PowerPoint Presentation</vt:lpstr>
      <vt:lpstr>Field of Machine Learning</vt:lpstr>
      <vt:lpstr>Support Vector Machine:</vt:lpstr>
      <vt:lpstr>Support Vector Machine:</vt:lpstr>
      <vt:lpstr>FRCI on Agroforestry (Cidanau)</vt:lpstr>
      <vt:lpstr>PowerPoint Presentation</vt:lpstr>
      <vt:lpstr>K-Fold Cross Validation</vt:lpstr>
      <vt:lpstr>Preprocessing Data</vt:lpstr>
      <vt:lpstr>Preprocessing Data</vt:lpstr>
      <vt:lpstr>Comparison of Actual and Prediction</vt:lpstr>
      <vt:lpstr>Comparison of Actual and Prediction</vt:lpstr>
      <vt:lpstr>Comparison of Actual and Prediction</vt:lpstr>
      <vt:lpstr>Comparison of Actual and Prediction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Mike Paul</dc:creator>
  <cp:lastModifiedBy>user</cp:lastModifiedBy>
  <cp:revision>266</cp:revision>
  <dcterms:created xsi:type="dcterms:W3CDTF">2017-05-23T10:30:05Z</dcterms:created>
  <dcterms:modified xsi:type="dcterms:W3CDTF">2019-03-25T10:31:31Z</dcterms:modified>
</cp:coreProperties>
</file>